
<file path=[Content_Types].xml><?xml version="1.0" encoding="utf-8"?>
<Types xmlns="http://schemas.openxmlformats.org/package/2006/content-types">
  <Default Extension="fntdata" ContentType="application/x-fontdata"/>
  <Default Extension="jpg" ContentType="image/jpeg"/>
  <Default Extension="mpg" ContentType="vide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2" r:id="rId1"/>
  </p:sldMasterIdLst>
  <p:notesMasterIdLst>
    <p:notesMasterId r:id="rId28"/>
  </p:notesMasterIdLst>
  <p:sldIdLst>
    <p:sldId id="256" r:id="rId2"/>
    <p:sldId id="316" r:id="rId3"/>
    <p:sldId id="314" r:id="rId4"/>
    <p:sldId id="317" r:id="rId5"/>
    <p:sldId id="318" r:id="rId6"/>
    <p:sldId id="257" r:id="rId7"/>
    <p:sldId id="308" r:id="rId8"/>
    <p:sldId id="310" r:id="rId9"/>
    <p:sldId id="309" r:id="rId10"/>
    <p:sldId id="312" r:id="rId11"/>
    <p:sldId id="259" r:id="rId12"/>
    <p:sldId id="262" r:id="rId13"/>
    <p:sldId id="263" r:id="rId14"/>
    <p:sldId id="265" r:id="rId15"/>
    <p:sldId id="260" r:id="rId16"/>
    <p:sldId id="311" r:id="rId17"/>
    <p:sldId id="264" r:id="rId18"/>
    <p:sldId id="313" r:id="rId19"/>
    <p:sldId id="319" r:id="rId20"/>
    <p:sldId id="320" r:id="rId21"/>
    <p:sldId id="322" r:id="rId22"/>
    <p:sldId id="321" r:id="rId23"/>
    <p:sldId id="323" r:id="rId24"/>
    <p:sldId id="324" r:id="rId25"/>
    <p:sldId id="325" r:id="rId26"/>
    <p:sldId id="326" r:id="rId27"/>
  </p:sldIdLst>
  <p:sldSz cx="9144000" cy="5143500" type="screen16x9"/>
  <p:notesSz cx="6858000" cy="9144000"/>
  <p:embeddedFontLst>
    <p:embeddedFont>
      <p:font typeface="Dela Gothic One" panose="020B0604020202020204" charset="-128"/>
      <p:regular r:id="rId29"/>
    </p:embeddedFont>
    <p:embeddedFont>
      <p:font typeface="Arial Rounded MT Bold" panose="020F0704030504030204" pitchFamily="34" charset="0"/>
      <p:regular r:id="rId30"/>
    </p:embeddedFont>
    <p:embeddedFont>
      <p:font typeface="Bebas Neue" panose="020B0604020202020204" charset="0"/>
      <p:regular r:id="rId31"/>
    </p:embeddedFont>
    <p:embeddedFont>
      <p:font typeface="Encode Sans"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32DE8B-DE69-473F-9355-29987E450360}">
  <a:tblStyle styleId="{6A32DE8B-DE69-473F-9355-29987E45036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autoAdjust="0"/>
    <p:restoredTop sz="94660"/>
  </p:normalViewPr>
  <p:slideViewPr>
    <p:cSldViewPr snapToGrid="0">
      <p:cViewPr>
        <p:scale>
          <a:sx n="80" d="100"/>
          <a:sy n="80" d="100"/>
        </p:scale>
        <p:origin x="1076"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bfe59db9d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bfe59db9d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ebfe59db9d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ebfe59db9d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80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bfe59db9d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bfe59db9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870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bfe59db9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ebfe59db9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738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bfe59db9d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bfe59db9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ebfe59db9d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ebfe59db9d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ebfe59db9d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ebfe59db9d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bfe59db9d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ebfe59db9d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ebfe59db9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ebfe59db9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04375" y="1481325"/>
            <a:ext cx="5135400" cy="1280100"/>
          </a:xfrm>
          <a:prstGeom prst="rect">
            <a:avLst/>
          </a:prstGeom>
        </p:spPr>
        <p:txBody>
          <a:bodyPr spcFirstLastPara="1" wrap="square" lIns="91425" tIns="91425" rIns="91425" bIns="91425" anchor="b" anchorCtr="0">
            <a:noAutofit/>
          </a:bodyPr>
          <a:lstStyle>
            <a:lvl1pPr lvl="0" algn="r">
              <a:lnSpc>
                <a:spcPct val="80000"/>
              </a:lnSpc>
              <a:spcBef>
                <a:spcPts val="0"/>
              </a:spcBef>
              <a:spcAft>
                <a:spcPts val="0"/>
              </a:spcAft>
              <a:buClr>
                <a:srgbClr val="191919"/>
              </a:buClr>
              <a:buSzPts val="5200"/>
              <a:buNone/>
              <a:defRPr sz="96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841975" y="2921850"/>
            <a:ext cx="40602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solidFill>
                  <a:schemeClr val="lt1"/>
                </a:solidFill>
                <a:latin typeface="Encode Sans"/>
                <a:ea typeface="Encode Sans"/>
                <a:cs typeface="Encode Sans"/>
                <a:sym typeface="Encode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287261" y="0"/>
            <a:ext cx="1856701" cy="1854746"/>
          </a:xfrm>
          <a:custGeom>
            <a:avLst/>
            <a:gdLst/>
            <a:ahLst/>
            <a:cxnLst/>
            <a:rect l="l" t="t" r="r" b="b"/>
            <a:pathLst>
              <a:path w="36098" h="36060" extrusionOk="0">
                <a:moveTo>
                  <a:pt x="77" y="0"/>
                </a:moveTo>
                <a:lnTo>
                  <a:pt x="39" y="513"/>
                </a:lnTo>
                <a:lnTo>
                  <a:pt x="1" y="1027"/>
                </a:lnTo>
                <a:lnTo>
                  <a:pt x="1" y="1540"/>
                </a:lnTo>
                <a:lnTo>
                  <a:pt x="20" y="2053"/>
                </a:lnTo>
                <a:lnTo>
                  <a:pt x="58" y="2433"/>
                </a:lnTo>
                <a:lnTo>
                  <a:pt x="96" y="2813"/>
                </a:lnTo>
                <a:lnTo>
                  <a:pt x="153" y="3194"/>
                </a:lnTo>
                <a:lnTo>
                  <a:pt x="210" y="3574"/>
                </a:lnTo>
                <a:lnTo>
                  <a:pt x="286" y="3954"/>
                </a:lnTo>
                <a:lnTo>
                  <a:pt x="381" y="4315"/>
                </a:lnTo>
                <a:lnTo>
                  <a:pt x="495" y="4695"/>
                </a:lnTo>
                <a:lnTo>
                  <a:pt x="609" y="5056"/>
                </a:lnTo>
                <a:lnTo>
                  <a:pt x="742" y="5418"/>
                </a:lnTo>
                <a:lnTo>
                  <a:pt x="894" y="5760"/>
                </a:lnTo>
                <a:lnTo>
                  <a:pt x="1046" y="6121"/>
                </a:lnTo>
                <a:lnTo>
                  <a:pt x="1236" y="6444"/>
                </a:lnTo>
                <a:lnTo>
                  <a:pt x="1426" y="6786"/>
                </a:lnTo>
                <a:lnTo>
                  <a:pt x="1616" y="7109"/>
                </a:lnTo>
                <a:lnTo>
                  <a:pt x="1844" y="7432"/>
                </a:lnTo>
                <a:lnTo>
                  <a:pt x="2073" y="7737"/>
                </a:lnTo>
                <a:lnTo>
                  <a:pt x="2339" y="8060"/>
                </a:lnTo>
                <a:lnTo>
                  <a:pt x="2624" y="8364"/>
                </a:lnTo>
                <a:lnTo>
                  <a:pt x="2909" y="8649"/>
                </a:lnTo>
                <a:lnTo>
                  <a:pt x="3213" y="8934"/>
                </a:lnTo>
                <a:lnTo>
                  <a:pt x="3536" y="9200"/>
                </a:lnTo>
                <a:lnTo>
                  <a:pt x="3859" y="9447"/>
                </a:lnTo>
                <a:lnTo>
                  <a:pt x="4201" y="9675"/>
                </a:lnTo>
                <a:lnTo>
                  <a:pt x="4544" y="9904"/>
                </a:lnTo>
                <a:lnTo>
                  <a:pt x="4924" y="10132"/>
                </a:lnTo>
                <a:lnTo>
                  <a:pt x="5304" y="10322"/>
                </a:lnTo>
                <a:lnTo>
                  <a:pt x="5684" y="10512"/>
                </a:lnTo>
                <a:lnTo>
                  <a:pt x="6083" y="10664"/>
                </a:lnTo>
                <a:lnTo>
                  <a:pt x="6483" y="10816"/>
                </a:lnTo>
                <a:lnTo>
                  <a:pt x="6901" y="10949"/>
                </a:lnTo>
                <a:lnTo>
                  <a:pt x="7319" y="11063"/>
                </a:lnTo>
                <a:lnTo>
                  <a:pt x="7737" y="11177"/>
                </a:lnTo>
                <a:lnTo>
                  <a:pt x="8573" y="11367"/>
                </a:lnTo>
                <a:lnTo>
                  <a:pt x="9448" y="11519"/>
                </a:lnTo>
                <a:lnTo>
                  <a:pt x="10303" y="11671"/>
                </a:lnTo>
                <a:lnTo>
                  <a:pt x="11159" y="11785"/>
                </a:lnTo>
                <a:lnTo>
                  <a:pt x="12033" y="11918"/>
                </a:lnTo>
                <a:lnTo>
                  <a:pt x="12888" y="12051"/>
                </a:lnTo>
                <a:lnTo>
                  <a:pt x="13744" y="12223"/>
                </a:lnTo>
                <a:lnTo>
                  <a:pt x="14599" y="12413"/>
                </a:lnTo>
                <a:lnTo>
                  <a:pt x="14998" y="12527"/>
                </a:lnTo>
                <a:lnTo>
                  <a:pt x="15398" y="12641"/>
                </a:lnTo>
                <a:lnTo>
                  <a:pt x="15797" y="12774"/>
                </a:lnTo>
                <a:lnTo>
                  <a:pt x="16196" y="12926"/>
                </a:lnTo>
                <a:lnTo>
                  <a:pt x="16576" y="13078"/>
                </a:lnTo>
                <a:lnTo>
                  <a:pt x="16956" y="13268"/>
                </a:lnTo>
                <a:lnTo>
                  <a:pt x="17336" y="13458"/>
                </a:lnTo>
                <a:lnTo>
                  <a:pt x="17698" y="13667"/>
                </a:lnTo>
                <a:lnTo>
                  <a:pt x="18078" y="13914"/>
                </a:lnTo>
                <a:lnTo>
                  <a:pt x="18420" y="14199"/>
                </a:lnTo>
                <a:lnTo>
                  <a:pt x="18762" y="14485"/>
                </a:lnTo>
                <a:lnTo>
                  <a:pt x="19085" y="14789"/>
                </a:lnTo>
                <a:lnTo>
                  <a:pt x="19389" y="15131"/>
                </a:lnTo>
                <a:lnTo>
                  <a:pt x="19693" y="15473"/>
                </a:lnTo>
                <a:lnTo>
                  <a:pt x="19960" y="15834"/>
                </a:lnTo>
                <a:lnTo>
                  <a:pt x="20226" y="16195"/>
                </a:lnTo>
                <a:lnTo>
                  <a:pt x="20473" y="16595"/>
                </a:lnTo>
                <a:lnTo>
                  <a:pt x="20701" y="17013"/>
                </a:lnTo>
                <a:lnTo>
                  <a:pt x="20929" y="17431"/>
                </a:lnTo>
                <a:lnTo>
                  <a:pt x="21119" y="17849"/>
                </a:lnTo>
                <a:lnTo>
                  <a:pt x="21309" y="18267"/>
                </a:lnTo>
                <a:lnTo>
                  <a:pt x="21480" y="18704"/>
                </a:lnTo>
                <a:lnTo>
                  <a:pt x="21632" y="19161"/>
                </a:lnTo>
                <a:lnTo>
                  <a:pt x="21784" y="19598"/>
                </a:lnTo>
                <a:lnTo>
                  <a:pt x="22050" y="20510"/>
                </a:lnTo>
                <a:lnTo>
                  <a:pt x="22279" y="21423"/>
                </a:lnTo>
                <a:lnTo>
                  <a:pt x="22488" y="22335"/>
                </a:lnTo>
                <a:lnTo>
                  <a:pt x="22697" y="23248"/>
                </a:lnTo>
                <a:lnTo>
                  <a:pt x="22887" y="24198"/>
                </a:lnTo>
                <a:lnTo>
                  <a:pt x="23115" y="25129"/>
                </a:lnTo>
                <a:lnTo>
                  <a:pt x="23362" y="26061"/>
                </a:lnTo>
                <a:lnTo>
                  <a:pt x="23495" y="26517"/>
                </a:lnTo>
                <a:lnTo>
                  <a:pt x="23647" y="26973"/>
                </a:lnTo>
                <a:lnTo>
                  <a:pt x="23799" y="27391"/>
                </a:lnTo>
                <a:lnTo>
                  <a:pt x="23970" y="27829"/>
                </a:lnTo>
                <a:lnTo>
                  <a:pt x="24160" y="28247"/>
                </a:lnTo>
                <a:lnTo>
                  <a:pt x="24370" y="28665"/>
                </a:lnTo>
                <a:lnTo>
                  <a:pt x="24579" y="29064"/>
                </a:lnTo>
                <a:lnTo>
                  <a:pt x="24788" y="29463"/>
                </a:lnTo>
                <a:lnTo>
                  <a:pt x="25016" y="29862"/>
                </a:lnTo>
                <a:lnTo>
                  <a:pt x="25263" y="30262"/>
                </a:lnTo>
                <a:lnTo>
                  <a:pt x="25548" y="30661"/>
                </a:lnTo>
                <a:lnTo>
                  <a:pt x="25833" y="31060"/>
                </a:lnTo>
                <a:lnTo>
                  <a:pt x="26137" y="31440"/>
                </a:lnTo>
                <a:lnTo>
                  <a:pt x="26460" y="31801"/>
                </a:lnTo>
                <a:lnTo>
                  <a:pt x="26784" y="32163"/>
                </a:lnTo>
                <a:lnTo>
                  <a:pt x="27126" y="32505"/>
                </a:lnTo>
                <a:lnTo>
                  <a:pt x="27487" y="32828"/>
                </a:lnTo>
                <a:lnTo>
                  <a:pt x="27867" y="33151"/>
                </a:lnTo>
                <a:lnTo>
                  <a:pt x="28247" y="33436"/>
                </a:lnTo>
                <a:lnTo>
                  <a:pt x="28627" y="33740"/>
                </a:lnTo>
                <a:lnTo>
                  <a:pt x="29027" y="34006"/>
                </a:lnTo>
                <a:lnTo>
                  <a:pt x="29445" y="34253"/>
                </a:lnTo>
                <a:lnTo>
                  <a:pt x="29863" y="34501"/>
                </a:lnTo>
                <a:lnTo>
                  <a:pt x="30300" y="34729"/>
                </a:lnTo>
                <a:lnTo>
                  <a:pt x="30756" y="34938"/>
                </a:lnTo>
                <a:lnTo>
                  <a:pt x="31194" y="35128"/>
                </a:lnTo>
                <a:lnTo>
                  <a:pt x="31802" y="35356"/>
                </a:lnTo>
                <a:lnTo>
                  <a:pt x="32391" y="35546"/>
                </a:lnTo>
                <a:lnTo>
                  <a:pt x="32999" y="35698"/>
                </a:lnTo>
                <a:lnTo>
                  <a:pt x="33627" y="35831"/>
                </a:lnTo>
                <a:lnTo>
                  <a:pt x="34235" y="35926"/>
                </a:lnTo>
                <a:lnTo>
                  <a:pt x="34862" y="36002"/>
                </a:lnTo>
                <a:lnTo>
                  <a:pt x="35489" y="36040"/>
                </a:lnTo>
                <a:lnTo>
                  <a:pt x="36098" y="36059"/>
                </a:lnTo>
                <a:lnTo>
                  <a:pt x="36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186347" y="-186380"/>
            <a:ext cx="1318793" cy="1691557"/>
          </a:xfrm>
          <a:custGeom>
            <a:avLst/>
            <a:gdLst/>
            <a:ahLst/>
            <a:cxnLst/>
            <a:rect l="l" t="t" r="r" b="b"/>
            <a:pathLst>
              <a:path w="21252" h="27259" extrusionOk="0">
                <a:moveTo>
                  <a:pt x="0" y="0"/>
                </a:moveTo>
                <a:lnTo>
                  <a:pt x="0" y="27258"/>
                </a:lnTo>
                <a:lnTo>
                  <a:pt x="20169" y="27258"/>
                </a:lnTo>
                <a:lnTo>
                  <a:pt x="20359" y="26821"/>
                </a:lnTo>
                <a:lnTo>
                  <a:pt x="20530" y="26384"/>
                </a:lnTo>
                <a:lnTo>
                  <a:pt x="20701" y="25928"/>
                </a:lnTo>
                <a:lnTo>
                  <a:pt x="20834" y="25472"/>
                </a:lnTo>
                <a:lnTo>
                  <a:pt x="20967" y="25015"/>
                </a:lnTo>
                <a:lnTo>
                  <a:pt x="21062" y="24559"/>
                </a:lnTo>
                <a:lnTo>
                  <a:pt x="21138" y="24084"/>
                </a:lnTo>
                <a:lnTo>
                  <a:pt x="21195" y="23609"/>
                </a:lnTo>
                <a:lnTo>
                  <a:pt x="21233" y="23096"/>
                </a:lnTo>
                <a:lnTo>
                  <a:pt x="21252" y="22582"/>
                </a:lnTo>
                <a:lnTo>
                  <a:pt x="21252" y="22088"/>
                </a:lnTo>
                <a:lnTo>
                  <a:pt x="21214" y="21575"/>
                </a:lnTo>
                <a:lnTo>
                  <a:pt x="21157" y="21062"/>
                </a:lnTo>
                <a:lnTo>
                  <a:pt x="21062" y="20567"/>
                </a:lnTo>
                <a:lnTo>
                  <a:pt x="20967" y="20073"/>
                </a:lnTo>
                <a:lnTo>
                  <a:pt x="20834" y="19579"/>
                </a:lnTo>
                <a:lnTo>
                  <a:pt x="20682" y="19085"/>
                </a:lnTo>
                <a:lnTo>
                  <a:pt x="20511" y="18610"/>
                </a:lnTo>
                <a:lnTo>
                  <a:pt x="20302" y="18134"/>
                </a:lnTo>
                <a:lnTo>
                  <a:pt x="20092" y="17659"/>
                </a:lnTo>
                <a:lnTo>
                  <a:pt x="19845" y="17203"/>
                </a:lnTo>
                <a:lnTo>
                  <a:pt x="19598" y="16766"/>
                </a:lnTo>
                <a:lnTo>
                  <a:pt x="19332" y="16329"/>
                </a:lnTo>
                <a:lnTo>
                  <a:pt x="19028" y="15891"/>
                </a:lnTo>
                <a:lnTo>
                  <a:pt x="18705" y="15454"/>
                </a:lnTo>
                <a:lnTo>
                  <a:pt x="18363" y="15036"/>
                </a:lnTo>
                <a:lnTo>
                  <a:pt x="18002" y="14637"/>
                </a:lnTo>
                <a:lnTo>
                  <a:pt x="17640" y="14238"/>
                </a:lnTo>
                <a:lnTo>
                  <a:pt x="17241" y="13857"/>
                </a:lnTo>
                <a:lnTo>
                  <a:pt x="16842" y="13496"/>
                </a:lnTo>
                <a:lnTo>
                  <a:pt x="16424" y="13135"/>
                </a:lnTo>
                <a:lnTo>
                  <a:pt x="15987" y="12812"/>
                </a:lnTo>
                <a:lnTo>
                  <a:pt x="15549" y="12489"/>
                </a:lnTo>
                <a:lnTo>
                  <a:pt x="15093" y="12166"/>
                </a:lnTo>
                <a:lnTo>
                  <a:pt x="14637" y="11881"/>
                </a:lnTo>
                <a:lnTo>
                  <a:pt x="14143" y="11614"/>
                </a:lnTo>
                <a:lnTo>
                  <a:pt x="13649" y="11386"/>
                </a:lnTo>
                <a:lnTo>
                  <a:pt x="13154" y="11177"/>
                </a:lnTo>
                <a:lnTo>
                  <a:pt x="12641" y="10987"/>
                </a:lnTo>
                <a:lnTo>
                  <a:pt x="12128" y="10816"/>
                </a:lnTo>
                <a:lnTo>
                  <a:pt x="11063" y="10455"/>
                </a:lnTo>
                <a:lnTo>
                  <a:pt x="9999" y="10132"/>
                </a:lnTo>
                <a:lnTo>
                  <a:pt x="9467" y="9942"/>
                </a:lnTo>
                <a:lnTo>
                  <a:pt x="8934" y="9752"/>
                </a:lnTo>
                <a:lnTo>
                  <a:pt x="8421" y="9562"/>
                </a:lnTo>
                <a:lnTo>
                  <a:pt x="7908" y="9333"/>
                </a:lnTo>
                <a:lnTo>
                  <a:pt x="7414" y="9105"/>
                </a:lnTo>
                <a:lnTo>
                  <a:pt x="6958" y="8858"/>
                </a:lnTo>
                <a:lnTo>
                  <a:pt x="6501" y="8573"/>
                </a:lnTo>
                <a:lnTo>
                  <a:pt x="6064" y="8269"/>
                </a:lnTo>
                <a:lnTo>
                  <a:pt x="5722" y="7965"/>
                </a:lnTo>
                <a:lnTo>
                  <a:pt x="5399" y="7642"/>
                </a:lnTo>
                <a:lnTo>
                  <a:pt x="5095" y="7299"/>
                </a:lnTo>
                <a:lnTo>
                  <a:pt x="4829" y="6938"/>
                </a:lnTo>
                <a:lnTo>
                  <a:pt x="4601" y="6596"/>
                </a:lnTo>
                <a:lnTo>
                  <a:pt x="4410" y="6254"/>
                </a:lnTo>
                <a:lnTo>
                  <a:pt x="4239" y="5912"/>
                </a:lnTo>
                <a:lnTo>
                  <a:pt x="4068" y="5551"/>
                </a:lnTo>
                <a:lnTo>
                  <a:pt x="3783" y="4809"/>
                </a:lnTo>
                <a:lnTo>
                  <a:pt x="3498" y="4068"/>
                </a:lnTo>
                <a:lnTo>
                  <a:pt x="3251" y="3365"/>
                </a:lnTo>
                <a:lnTo>
                  <a:pt x="3118" y="3023"/>
                </a:lnTo>
                <a:lnTo>
                  <a:pt x="2966" y="2699"/>
                </a:lnTo>
                <a:lnTo>
                  <a:pt x="2795" y="2357"/>
                </a:lnTo>
                <a:lnTo>
                  <a:pt x="2624" y="2034"/>
                </a:lnTo>
                <a:lnTo>
                  <a:pt x="2415" y="1730"/>
                </a:lnTo>
                <a:lnTo>
                  <a:pt x="2186" y="1445"/>
                </a:lnTo>
                <a:lnTo>
                  <a:pt x="1958" y="1198"/>
                </a:lnTo>
                <a:lnTo>
                  <a:pt x="1730" y="970"/>
                </a:lnTo>
                <a:lnTo>
                  <a:pt x="1464" y="761"/>
                </a:lnTo>
                <a:lnTo>
                  <a:pt x="1198" y="570"/>
                </a:lnTo>
                <a:lnTo>
                  <a:pt x="913" y="399"/>
                </a:lnTo>
                <a:lnTo>
                  <a:pt x="609" y="266"/>
                </a:lnTo>
                <a:lnTo>
                  <a:pt x="324" y="1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5">
    <p:bg>
      <p:bgPr>
        <a:solidFill>
          <a:schemeClr val="accent1"/>
        </a:solidFill>
        <a:effectLst/>
      </p:bgPr>
    </p:bg>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1535901" y="1604850"/>
            <a:ext cx="4520400" cy="1239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7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3" name="Google Shape;123;p20"/>
          <p:cNvSpPr txBox="1">
            <a:spLocks noGrp="1"/>
          </p:cNvSpPr>
          <p:nvPr>
            <p:ph type="subTitle" idx="1"/>
          </p:nvPr>
        </p:nvSpPr>
        <p:spPr>
          <a:xfrm>
            <a:off x="1183401" y="2807250"/>
            <a:ext cx="4872900" cy="731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solidFill>
                  <a:schemeClr val="lt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4" name="Google Shape;124;p20"/>
          <p:cNvSpPr/>
          <p:nvPr/>
        </p:nvSpPr>
        <p:spPr>
          <a:xfrm rot="4500108">
            <a:off x="-896710" y="-437568"/>
            <a:ext cx="2513558" cy="2329110"/>
          </a:xfrm>
          <a:custGeom>
            <a:avLst/>
            <a:gdLst/>
            <a:ahLst/>
            <a:cxnLst/>
            <a:rect l="l" t="t" r="r" b="b"/>
            <a:pathLst>
              <a:path w="39724" h="36809" extrusionOk="0">
                <a:moveTo>
                  <a:pt x="14573" y="0"/>
                </a:moveTo>
                <a:lnTo>
                  <a:pt x="14156" y="38"/>
                </a:lnTo>
                <a:lnTo>
                  <a:pt x="13740" y="76"/>
                </a:lnTo>
                <a:lnTo>
                  <a:pt x="13324" y="133"/>
                </a:lnTo>
                <a:lnTo>
                  <a:pt x="12907" y="209"/>
                </a:lnTo>
                <a:lnTo>
                  <a:pt x="12491" y="303"/>
                </a:lnTo>
                <a:lnTo>
                  <a:pt x="12075" y="398"/>
                </a:lnTo>
                <a:lnTo>
                  <a:pt x="11677" y="530"/>
                </a:lnTo>
                <a:lnTo>
                  <a:pt x="11280" y="663"/>
                </a:lnTo>
                <a:lnTo>
                  <a:pt x="10882" y="795"/>
                </a:lnTo>
                <a:lnTo>
                  <a:pt x="10504" y="947"/>
                </a:lnTo>
                <a:lnTo>
                  <a:pt x="10125" y="1117"/>
                </a:lnTo>
                <a:lnTo>
                  <a:pt x="9766" y="1306"/>
                </a:lnTo>
                <a:lnTo>
                  <a:pt x="9406" y="1495"/>
                </a:lnTo>
                <a:lnTo>
                  <a:pt x="9066" y="1685"/>
                </a:lnTo>
                <a:lnTo>
                  <a:pt x="8744" y="1893"/>
                </a:lnTo>
                <a:lnTo>
                  <a:pt x="8422" y="2101"/>
                </a:lnTo>
                <a:lnTo>
                  <a:pt x="8138" y="2328"/>
                </a:lnTo>
                <a:lnTo>
                  <a:pt x="7760" y="2593"/>
                </a:lnTo>
                <a:lnTo>
                  <a:pt x="7400" y="2877"/>
                </a:lnTo>
                <a:lnTo>
                  <a:pt x="7060" y="3161"/>
                </a:lnTo>
                <a:lnTo>
                  <a:pt x="6719" y="3464"/>
                </a:lnTo>
                <a:lnTo>
                  <a:pt x="6397" y="3766"/>
                </a:lnTo>
                <a:lnTo>
                  <a:pt x="6076" y="4088"/>
                </a:lnTo>
                <a:lnTo>
                  <a:pt x="5773" y="4410"/>
                </a:lnTo>
                <a:lnTo>
                  <a:pt x="5470" y="4731"/>
                </a:lnTo>
                <a:lnTo>
                  <a:pt x="4902" y="5413"/>
                </a:lnTo>
                <a:lnTo>
                  <a:pt x="4353" y="6132"/>
                </a:lnTo>
                <a:lnTo>
                  <a:pt x="3842" y="6870"/>
                </a:lnTo>
                <a:lnTo>
                  <a:pt x="3369" y="7627"/>
                </a:lnTo>
                <a:lnTo>
                  <a:pt x="2915" y="8403"/>
                </a:lnTo>
                <a:lnTo>
                  <a:pt x="2499" y="9217"/>
                </a:lnTo>
                <a:lnTo>
                  <a:pt x="2101" y="10030"/>
                </a:lnTo>
                <a:lnTo>
                  <a:pt x="1742" y="10863"/>
                </a:lnTo>
                <a:lnTo>
                  <a:pt x="1382" y="11715"/>
                </a:lnTo>
                <a:lnTo>
                  <a:pt x="1061" y="12566"/>
                </a:lnTo>
                <a:lnTo>
                  <a:pt x="758" y="13418"/>
                </a:lnTo>
                <a:lnTo>
                  <a:pt x="474" y="14288"/>
                </a:lnTo>
                <a:lnTo>
                  <a:pt x="341" y="15045"/>
                </a:lnTo>
                <a:lnTo>
                  <a:pt x="228" y="15802"/>
                </a:lnTo>
                <a:lnTo>
                  <a:pt x="133" y="16559"/>
                </a:lnTo>
                <a:lnTo>
                  <a:pt x="77" y="17316"/>
                </a:lnTo>
                <a:lnTo>
                  <a:pt x="20" y="18092"/>
                </a:lnTo>
                <a:lnTo>
                  <a:pt x="1" y="18849"/>
                </a:lnTo>
                <a:lnTo>
                  <a:pt x="1" y="19606"/>
                </a:lnTo>
                <a:lnTo>
                  <a:pt x="39" y="20382"/>
                </a:lnTo>
                <a:lnTo>
                  <a:pt x="95" y="21139"/>
                </a:lnTo>
                <a:lnTo>
                  <a:pt x="171" y="21877"/>
                </a:lnTo>
                <a:lnTo>
                  <a:pt x="266" y="22634"/>
                </a:lnTo>
                <a:lnTo>
                  <a:pt x="398" y="23372"/>
                </a:lnTo>
                <a:lnTo>
                  <a:pt x="550" y="24110"/>
                </a:lnTo>
                <a:lnTo>
                  <a:pt x="720" y="24829"/>
                </a:lnTo>
                <a:lnTo>
                  <a:pt x="928" y="25548"/>
                </a:lnTo>
                <a:lnTo>
                  <a:pt x="1174" y="26249"/>
                </a:lnTo>
                <a:lnTo>
                  <a:pt x="1420" y="26930"/>
                </a:lnTo>
                <a:lnTo>
                  <a:pt x="1723" y="27611"/>
                </a:lnTo>
                <a:lnTo>
                  <a:pt x="2045" y="28273"/>
                </a:lnTo>
                <a:lnTo>
                  <a:pt x="2385" y="28917"/>
                </a:lnTo>
                <a:lnTo>
                  <a:pt x="2764" y="29560"/>
                </a:lnTo>
                <a:lnTo>
                  <a:pt x="3161" y="30166"/>
                </a:lnTo>
                <a:lnTo>
                  <a:pt x="3596" y="30771"/>
                </a:lnTo>
                <a:lnTo>
                  <a:pt x="4070" y="31339"/>
                </a:lnTo>
                <a:lnTo>
                  <a:pt x="4562" y="31888"/>
                </a:lnTo>
                <a:lnTo>
                  <a:pt x="5091" y="32418"/>
                </a:lnTo>
                <a:lnTo>
                  <a:pt x="5640" y="32929"/>
                </a:lnTo>
                <a:lnTo>
                  <a:pt x="6227" y="33402"/>
                </a:lnTo>
                <a:lnTo>
                  <a:pt x="6851" y="33856"/>
                </a:lnTo>
                <a:lnTo>
                  <a:pt x="7495" y="34291"/>
                </a:lnTo>
                <a:lnTo>
                  <a:pt x="8195" y="34689"/>
                </a:lnTo>
                <a:lnTo>
                  <a:pt x="8914" y="35067"/>
                </a:lnTo>
                <a:lnTo>
                  <a:pt x="9255" y="35257"/>
                </a:lnTo>
                <a:lnTo>
                  <a:pt x="9633" y="35427"/>
                </a:lnTo>
                <a:lnTo>
                  <a:pt x="10031" y="35597"/>
                </a:lnTo>
                <a:lnTo>
                  <a:pt x="10447" y="35749"/>
                </a:lnTo>
                <a:lnTo>
                  <a:pt x="10863" y="35900"/>
                </a:lnTo>
                <a:lnTo>
                  <a:pt x="11318" y="36032"/>
                </a:lnTo>
                <a:lnTo>
                  <a:pt x="11772" y="36165"/>
                </a:lnTo>
                <a:lnTo>
                  <a:pt x="12264" y="36260"/>
                </a:lnTo>
                <a:lnTo>
                  <a:pt x="12756" y="36373"/>
                </a:lnTo>
                <a:lnTo>
                  <a:pt x="13267" y="36468"/>
                </a:lnTo>
                <a:lnTo>
                  <a:pt x="13778" y="36543"/>
                </a:lnTo>
                <a:lnTo>
                  <a:pt x="14308" y="36619"/>
                </a:lnTo>
                <a:lnTo>
                  <a:pt x="14856" y="36676"/>
                </a:lnTo>
                <a:lnTo>
                  <a:pt x="15424" y="36714"/>
                </a:lnTo>
                <a:lnTo>
                  <a:pt x="16560" y="36789"/>
                </a:lnTo>
                <a:lnTo>
                  <a:pt x="17733" y="36808"/>
                </a:lnTo>
                <a:lnTo>
                  <a:pt x="18944" y="36789"/>
                </a:lnTo>
                <a:lnTo>
                  <a:pt x="20174" y="36733"/>
                </a:lnTo>
                <a:lnTo>
                  <a:pt x="21423" y="36638"/>
                </a:lnTo>
                <a:lnTo>
                  <a:pt x="22672" y="36487"/>
                </a:lnTo>
                <a:lnTo>
                  <a:pt x="23921" y="36316"/>
                </a:lnTo>
                <a:lnTo>
                  <a:pt x="25170" y="36089"/>
                </a:lnTo>
                <a:lnTo>
                  <a:pt x="26400" y="35824"/>
                </a:lnTo>
                <a:lnTo>
                  <a:pt x="27630" y="35521"/>
                </a:lnTo>
                <a:lnTo>
                  <a:pt x="28217" y="35351"/>
                </a:lnTo>
                <a:lnTo>
                  <a:pt x="28823" y="35162"/>
                </a:lnTo>
                <a:lnTo>
                  <a:pt x="29409" y="34973"/>
                </a:lnTo>
                <a:lnTo>
                  <a:pt x="29996" y="34783"/>
                </a:lnTo>
                <a:lnTo>
                  <a:pt x="30564" y="34575"/>
                </a:lnTo>
                <a:lnTo>
                  <a:pt x="31113" y="34367"/>
                </a:lnTo>
                <a:lnTo>
                  <a:pt x="31661" y="34140"/>
                </a:lnTo>
                <a:lnTo>
                  <a:pt x="32210" y="33894"/>
                </a:lnTo>
                <a:lnTo>
                  <a:pt x="32740" y="33648"/>
                </a:lnTo>
                <a:lnTo>
                  <a:pt x="33251" y="33383"/>
                </a:lnTo>
                <a:lnTo>
                  <a:pt x="33743" y="33118"/>
                </a:lnTo>
                <a:lnTo>
                  <a:pt x="34235" y="32853"/>
                </a:lnTo>
                <a:lnTo>
                  <a:pt x="34708" y="32569"/>
                </a:lnTo>
                <a:lnTo>
                  <a:pt x="35162" y="32266"/>
                </a:lnTo>
                <a:lnTo>
                  <a:pt x="35598" y="31964"/>
                </a:lnTo>
                <a:lnTo>
                  <a:pt x="36014" y="31642"/>
                </a:lnTo>
                <a:lnTo>
                  <a:pt x="36411" y="31320"/>
                </a:lnTo>
                <a:lnTo>
                  <a:pt x="36790" y="30980"/>
                </a:lnTo>
                <a:lnTo>
                  <a:pt x="37149" y="30639"/>
                </a:lnTo>
                <a:lnTo>
                  <a:pt x="37490" y="30298"/>
                </a:lnTo>
                <a:lnTo>
                  <a:pt x="37812" y="29920"/>
                </a:lnTo>
                <a:lnTo>
                  <a:pt x="38096" y="29560"/>
                </a:lnTo>
                <a:lnTo>
                  <a:pt x="38379" y="29182"/>
                </a:lnTo>
                <a:lnTo>
                  <a:pt x="38626" y="28784"/>
                </a:lnTo>
                <a:lnTo>
                  <a:pt x="38853" y="28387"/>
                </a:lnTo>
                <a:lnTo>
                  <a:pt x="39042" y="27971"/>
                </a:lnTo>
                <a:lnTo>
                  <a:pt x="39212" y="27554"/>
                </a:lnTo>
                <a:lnTo>
                  <a:pt x="39364" y="27119"/>
                </a:lnTo>
                <a:lnTo>
                  <a:pt x="39477" y="26684"/>
                </a:lnTo>
                <a:lnTo>
                  <a:pt x="39553" y="26230"/>
                </a:lnTo>
                <a:lnTo>
                  <a:pt x="39628" y="25756"/>
                </a:lnTo>
                <a:lnTo>
                  <a:pt x="39685" y="25246"/>
                </a:lnTo>
                <a:lnTo>
                  <a:pt x="39723" y="24716"/>
                </a:lnTo>
                <a:lnTo>
                  <a:pt x="39723" y="24186"/>
                </a:lnTo>
                <a:lnTo>
                  <a:pt x="39685" y="23637"/>
                </a:lnTo>
                <a:lnTo>
                  <a:pt x="39628" y="23107"/>
                </a:lnTo>
                <a:lnTo>
                  <a:pt x="39572" y="22842"/>
                </a:lnTo>
                <a:lnTo>
                  <a:pt x="39515" y="22596"/>
                </a:lnTo>
                <a:lnTo>
                  <a:pt x="39439" y="22331"/>
                </a:lnTo>
                <a:lnTo>
                  <a:pt x="39364" y="22085"/>
                </a:lnTo>
                <a:lnTo>
                  <a:pt x="39250" y="21839"/>
                </a:lnTo>
                <a:lnTo>
                  <a:pt x="39155" y="21612"/>
                </a:lnTo>
                <a:lnTo>
                  <a:pt x="39023" y="21385"/>
                </a:lnTo>
                <a:lnTo>
                  <a:pt x="38890" y="21158"/>
                </a:lnTo>
                <a:lnTo>
                  <a:pt x="38720" y="20950"/>
                </a:lnTo>
                <a:lnTo>
                  <a:pt x="38550" y="20760"/>
                </a:lnTo>
                <a:lnTo>
                  <a:pt x="38379" y="20571"/>
                </a:lnTo>
                <a:lnTo>
                  <a:pt x="38171" y="20401"/>
                </a:lnTo>
                <a:lnTo>
                  <a:pt x="37944" y="20231"/>
                </a:lnTo>
                <a:lnTo>
                  <a:pt x="37717" y="20079"/>
                </a:lnTo>
                <a:lnTo>
                  <a:pt x="37452" y="19947"/>
                </a:lnTo>
                <a:lnTo>
                  <a:pt x="37168" y="19833"/>
                </a:lnTo>
                <a:lnTo>
                  <a:pt x="36884" y="19720"/>
                </a:lnTo>
                <a:lnTo>
                  <a:pt x="36563" y="19644"/>
                </a:lnTo>
                <a:lnTo>
                  <a:pt x="36222" y="19568"/>
                </a:lnTo>
                <a:lnTo>
                  <a:pt x="35863" y="19511"/>
                </a:lnTo>
                <a:lnTo>
                  <a:pt x="35143" y="19436"/>
                </a:lnTo>
                <a:lnTo>
                  <a:pt x="34462" y="19322"/>
                </a:lnTo>
                <a:lnTo>
                  <a:pt x="33800" y="19228"/>
                </a:lnTo>
                <a:lnTo>
                  <a:pt x="33175" y="19095"/>
                </a:lnTo>
                <a:lnTo>
                  <a:pt x="32589" y="18963"/>
                </a:lnTo>
                <a:lnTo>
                  <a:pt x="32040" y="18811"/>
                </a:lnTo>
                <a:lnTo>
                  <a:pt x="31510" y="18660"/>
                </a:lnTo>
                <a:lnTo>
                  <a:pt x="30999" y="18490"/>
                </a:lnTo>
                <a:lnTo>
                  <a:pt x="30526" y="18319"/>
                </a:lnTo>
                <a:lnTo>
                  <a:pt x="30072" y="18130"/>
                </a:lnTo>
                <a:lnTo>
                  <a:pt x="29655" y="17941"/>
                </a:lnTo>
                <a:lnTo>
                  <a:pt x="29258" y="17751"/>
                </a:lnTo>
                <a:lnTo>
                  <a:pt x="28879" y="17543"/>
                </a:lnTo>
                <a:lnTo>
                  <a:pt x="28520" y="17335"/>
                </a:lnTo>
                <a:lnTo>
                  <a:pt x="28198" y="17108"/>
                </a:lnTo>
                <a:lnTo>
                  <a:pt x="27876" y="16900"/>
                </a:lnTo>
                <a:lnTo>
                  <a:pt x="27593" y="16673"/>
                </a:lnTo>
                <a:lnTo>
                  <a:pt x="27309" y="16446"/>
                </a:lnTo>
                <a:lnTo>
                  <a:pt x="27063" y="16200"/>
                </a:lnTo>
                <a:lnTo>
                  <a:pt x="26817" y="15973"/>
                </a:lnTo>
                <a:lnTo>
                  <a:pt x="26609" y="15727"/>
                </a:lnTo>
                <a:lnTo>
                  <a:pt x="26400" y="15481"/>
                </a:lnTo>
                <a:lnTo>
                  <a:pt x="26022" y="15007"/>
                </a:lnTo>
                <a:lnTo>
                  <a:pt x="25700" y="14515"/>
                </a:lnTo>
                <a:lnTo>
                  <a:pt x="25416" y="14042"/>
                </a:lnTo>
                <a:lnTo>
                  <a:pt x="25170" y="13569"/>
                </a:lnTo>
                <a:lnTo>
                  <a:pt x="24943" y="13115"/>
                </a:lnTo>
                <a:lnTo>
                  <a:pt x="24678" y="12509"/>
                </a:lnTo>
                <a:lnTo>
                  <a:pt x="24432" y="11866"/>
                </a:lnTo>
                <a:lnTo>
                  <a:pt x="24186" y="11185"/>
                </a:lnTo>
                <a:lnTo>
                  <a:pt x="23940" y="10484"/>
                </a:lnTo>
                <a:lnTo>
                  <a:pt x="23467" y="9027"/>
                </a:lnTo>
                <a:lnTo>
                  <a:pt x="22956" y="7513"/>
                </a:lnTo>
                <a:lnTo>
                  <a:pt x="22691" y="6775"/>
                </a:lnTo>
                <a:lnTo>
                  <a:pt x="22407" y="6018"/>
                </a:lnTo>
                <a:lnTo>
                  <a:pt x="22086" y="5280"/>
                </a:lnTo>
                <a:lnTo>
                  <a:pt x="21745" y="4561"/>
                </a:lnTo>
                <a:lnTo>
                  <a:pt x="21366" y="3880"/>
                </a:lnTo>
                <a:lnTo>
                  <a:pt x="21177" y="3539"/>
                </a:lnTo>
                <a:lnTo>
                  <a:pt x="20969" y="3199"/>
                </a:lnTo>
                <a:lnTo>
                  <a:pt x="20742" y="2877"/>
                </a:lnTo>
                <a:lnTo>
                  <a:pt x="20515" y="2574"/>
                </a:lnTo>
                <a:lnTo>
                  <a:pt x="20288" y="2271"/>
                </a:lnTo>
                <a:lnTo>
                  <a:pt x="20042" y="1987"/>
                </a:lnTo>
                <a:lnTo>
                  <a:pt x="19758" y="1685"/>
                </a:lnTo>
                <a:lnTo>
                  <a:pt x="19455" y="1420"/>
                </a:lnTo>
                <a:lnTo>
                  <a:pt x="19152" y="1174"/>
                </a:lnTo>
                <a:lnTo>
                  <a:pt x="18812" y="966"/>
                </a:lnTo>
                <a:lnTo>
                  <a:pt x="18471" y="776"/>
                </a:lnTo>
                <a:lnTo>
                  <a:pt x="18130" y="606"/>
                </a:lnTo>
                <a:lnTo>
                  <a:pt x="17752" y="455"/>
                </a:lnTo>
                <a:lnTo>
                  <a:pt x="17392" y="322"/>
                </a:lnTo>
                <a:lnTo>
                  <a:pt x="16995" y="227"/>
                </a:lnTo>
                <a:lnTo>
                  <a:pt x="16616" y="133"/>
                </a:lnTo>
                <a:lnTo>
                  <a:pt x="16219" y="76"/>
                </a:lnTo>
                <a:lnTo>
                  <a:pt x="15803" y="19"/>
                </a:lnTo>
                <a:lnTo>
                  <a:pt x="154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rot="10800000">
            <a:off x="49" y="4060773"/>
            <a:ext cx="3429853" cy="1082729"/>
          </a:xfrm>
          <a:custGeom>
            <a:avLst/>
            <a:gdLst/>
            <a:ahLst/>
            <a:cxnLst/>
            <a:rect l="l" t="t" r="r" b="b"/>
            <a:pathLst>
              <a:path w="39269" h="12396" extrusionOk="0">
                <a:moveTo>
                  <a:pt x="0" y="0"/>
                </a:moveTo>
                <a:lnTo>
                  <a:pt x="719" y="511"/>
                </a:lnTo>
                <a:lnTo>
                  <a:pt x="1420" y="1022"/>
                </a:lnTo>
                <a:lnTo>
                  <a:pt x="2044" y="1533"/>
                </a:lnTo>
                <a:lnTo>
                  <a:pt x="2650" y="2044"/>
                </a:lnTo>
                <a:lnTo>
                  <a:pt x="3199" y="2555"/>
                </a:lnTo>
                <a:lnTo>
                  <a:pt x="3709" y="3047"/>
                </a:lnTo>
                <a:lnTo>
                  <a:pt x="4183" y="3539"/>
                </a:lnTo>
                <a:lnTo>
                  <a:pt x="4618" y="4031"/>
                </a:lnTo>
                <a:lnTo>
                  <a:pt x="5015" y="4504"/>
                </a:lnTo>
                <a:lnTo>
                  <a:pt x="5394" y="4977"/>
                </a:lnTo>
                <a:lnTo>
                  <a:pt x="5753" y="5450"/>
                </a:lnTo>
                <a:lnTo>
                  <a:pt x="6075" y="5905"/>
                </a:lnTo>
                <a:lnTo>
                  <a:pt x="6378" y="6359"/>
                </a:lnTo>
                <a:lnTo>
                  <a:pt x="6662" y="6794"/>
                </a:lnTo>
                <a:lnTo>
                  <a:pt x="7173" y="7627"/>
                </a:lnTo>
                <a:lnTo>
                  <a:pt x="7665" y="8421"/>
                </a:lnTo>
                <a:lnTo>
                  <a:pt x="8100" y="9178"/>
                </a:lnTo>
                <a:lnTo>
                  <a:pt x="8554" y="9860"/>
                </a:lnTo>
                <a:lnTo>
                  <a:pt x="8781" y="10162"/>
                </a:lnTo>
                <a:lnTo>
                  <a:pt x="9008" y="10465"/>
                </a:lnTo>
                <a:lnTo>
                  <a:pt x="9254" y="10749"/>
                </a:lnTo>
                <a:lnTo>
                  <a:pt x="9519" y="11014"/>
                </a:lnTo>
                <a:lnTo>
                  <a:pt x="9784" y="11260"/>
                </a:lnTo>
                <a:lnTo>
                  <a:pt x="10068" y="11487"/>
                </a:lnTo>
                <a:lnTo>
                  <a:pt x="10371" y="11695"/>
                </a:lnTo>
                <a:lnTo>
                  <a:pt x="10693" y="11885"/>
                </a:lnTo>
                <a:lnTo>
                  <a:pt x="11052" y="12055"/>
                </a:lnTo>
                <a:lnTo>
                  <a:pt x="11431" y="12206"/>
                </a:lnTo>
                <a:lnTo>
                  <a:pt x="11733" y="12282"/>
                </a:lnTo>
                <a:lnTo>
                  <a:pt x="12017" y="12339"/>
                </a:lnTo>
                <a:lnTo>
                  <a:pt x="12320" y="12377"/>
                </a:lnTo>
                <a:lnTo>
                  <a:pt x="12623" y="12396"/>
                </a:lnTo>
                <a:lnTo>
                  <a:pt x="12926" y="12396"/>
                </a:lnTo>
                <a:lnTo>
                  <a:pt x="13247" y="12377"/>
                </a:lnTo>
                <a:lnTo>
                  <a:pt x="13550" y="12339"/>
                </a:lnTo>
                <a:lnTo>
                  <a:pt x="13872" y="12282"/>
                </a:lnTo>
                <a:lnTo>
                  <a:pt x="14194" y="12206"/>
                </a:lnTo>
                <a:lnTo>
                  <a:pt x="14515" y="12112"/>
                </a:lnTo>
                <a:lnTo>
                  <a:pt x="15178" y="11904"/>
                </a:lnTo>
                <a:lnTo>
                  <a:pt x="15859" y="11676"/>
                </a:lnTo>
                <a:lnTo>
                  <a:pt x="16559" y="11393"/>
                </a:lnTo>
                <a:lnTo>
                  <a:pt x="17997" y="10806"/>
                </a:lnTo>
                <a:lnTo>
                  <a:pt x="18735" y="10522"/>
                </a:lnTo>
                <a:lnTo>
                  <a:pt x="19492" y="10238"/>
                </a:lnTo>
                <a:lnTo>
                  <a:pt x="20287" y="9992"/>
                </a:lnTo>
                <a:lnTo>
                  <a:pt x="20685" y="9879"/>
                </a:lnTo>
                <a:lnTo>
                  <a:pt x="21082" y="9765"/>
                </a:lnTo>
                <a:lnTo>
                  <a:pt x="21479" y="9689"/>
                </a:lnTo>
                <a:lnTo>
                  <a:pt x="21896" y="9595"/>
                </a:lnTo>
                <a:lnTo>
                  <a:pt x="22312" y="9538"/>
                </a:lnTo>
                <a:lnTo>
                  <a:pt x="22747" y="9481"/>
                </a:lnTo>
                <a:lnTo>
                  <a:pt x="23164" y="9462"/>
                </a:lnTo>
                <a:lnTo>
                  <a:pt x="23580" y="9462"/>
                </a:lnTo>
                <a:lnTo>
                  <a:pt x="23996" y="9500"/>
                </a:lnTo>
                <a:lnTo>
                  <a:pt x="24432" y="9557"/>
                </a:lnTo>
                <a:lnTo>
                  <a:pt x="24848" y="9633"/>
                </a:lnTo>
                <a:lnTo>
                  <a:pt x="25264" y="9708"/>
                </a:lnTo>
                <a:lnTo>
                  <a:pt x="26116" y="9916"/>
                </a:lnTo>
                <a:lnTo>
                  <a:pt x="26968" y="10162"/>
                </a:lnTo>
                <a:lnTo>
                  <a:pt x="27857" y="10390"/>
                </a:lnTo>
                <a:lnTo>
                  <a:pt x="28311" y="10503"/>
                </a:lnTo>
                <a:lnTo>
                  <a:pt x="28765" y="10598"/>
                </a:lnTo>
                <a:lnTo>
                  <a:pt x="29238" y="10673"/>
                </a:lnTo>
                <a:lnTo>
                  <a:pt x="29712" y="10749"/>
                </a:lnTo>
                <a:lnTo>
                  <a:pt x="30204" y="10787"/>
                </a:lnTo>
                <a:lnTo>
                  <a:pt x="30696" y="10806"/>
                </a:lnTo>
                <a:lnTo>
                  <a:pt x="31207" y="10806"/>
                </a:lnTo>
                <a:lnTo>
                  <a:pt x="31718" y="10768"/>
                </a:lnTo>
                <a:lnTo>
                  <a:pt x="32266" y="10692"/>
                </a:lnTo>
                <a:lnTo>
                  <a:pt x="32815" y="10579"/>
                </a:lnTo>
                <a:lnTo>
                  <a:pt x="33364" y="10427"/>
                </a:lnTo>
                <a:lnTo>
                  <a:pt x="33951" y="10238"/>
                </a:lnTo>
                <a:lnTo>
                  <a:pt x="34556" y="10011"/>
                </a:lnTo>
                <a:lnTo>
                  <a:pt x="35162" y="9708"/>
                </a:lnTo>
                <a:lnTo>
                  <a:pt x="35805" y="9368"/>
                </a:lnTo>
                <a:lnTo>
                  <a:pt x="36449" y="8970"/>
                </a:lnTo>
                <a:lnTo>
                  <a:pt x="37111" y="8516"/>
                </a:lnTo>
                <a:lnTo>
                  <a:pt x="37811" y="7986"/>
                </a:lnTo>
                <a:lnTo>
                  <a:pt x="38530" y="7400"/>
                </a:lnTo>
                <a:lnTo>
                  <a:pt x="39268" y="6737"/>
                </a:lnTo>
                <a:lnTo>
                  <a:pt x="392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6400725" y="-648275"/>
            <a:ext cx="3496598" cy="1918347"/>
          </a:xfrm>
          <a:custGeom>
            <a:avLst/>
            <a:gdLst/>
            <a:ahLst/>
            <a:cxnLst/>
            <a:rect l="l" t="t" r="r" b="b"/>
            <a:pathLst>
              <a:path w="54295" h="29788" extrusionOk="0">
                <a:moveTo>
                  <a:pt x="22577" y="0"/>
                </a:moveTo>
                <a:lnTo>
                  <a:pt x="21707" y="19"/>
                </a:lnTo>
                <a:lnTo>
                  <a:pt x="20817" y="57"/>
                </a:lnTo>
                <a:lnTo>
                  <a:pt x="19928" y="114"/>
                </a:lnTo>
                <a:lnTo>
                  <a:pt x="19019" y="189"/>
                </a:lnTo>
                <a:lnTo>
                  <a:pt x="18111" y="303"/>
                </a:lnTo>
                <a:lnTo>
                  <a:pt x="17184" y="417"/>
                </a:lnTo>
                <a:lnTo>
                  <a:pt x="16275" y="568"/>
                </a:lnTo>
                <a:lnTo>
                  <a:pt x="15348" y="738"/>
                </a:lnTo>
                <a:lnTo>
                  <a:pt x="14440" y="928"/>
                </a:lnTo>
                <a:lnTo>
                  <a:pt x="13531" y="1155"/>
                </a:lnTo>
                <a:lnTo>
                  <a:pt x="12623" y="1382"/>
                </a:lnTo>
                <a:lnTo>
                  <a:pt x="11714" y="1666"/>
                </a:lnTo>
                <a:lnTo>
                  <a:pt x="10844" y="1949"/>
                </a:lnTo>
                <a:lnTo>
                  <a:pt x="9973" y="2271"/>
                </a:lnTo>
                <a:lnTo>
                  <a:pt x="9103" y="2631"/>
                </a:lnTo>
                <a:lnTo>
                  <a:pt x="8270" y="3009"/>
                </a:lnTo>
                <a:lnTo>
                  <a:pt x="7456" y="3407"/>
                </a:lnTo>
                <a:lnTo>
                  <a:pt x="6662" y="3842"/>
                </a:lnTo>
                <a:lnTo>
                  <a:pt x="5886" y="4315"/>
                </a:lnTo>
                <a:lnTo>
                  <a:pt x="5129" y="4807"/>
                </a:lnTo>
                <a:lnTo>
                  <a:pt x="4429" y="5337"/>
                </a:lnTo>
                <a:lnTo>
                  <a:pt x="4069" y="5621"/>
                </a:lnTo>
                <a:lnTo>
                  <a:pt x="3728" y="5905"/>
                </a:lnTo>
                <a:lnTo>
                  <a:pt x="3407" y="6189"/>
                </a:lnTo>
                <a:lnTo>
                  <a:pt x="3085" y="6491"/>
                </a:lnTo>
                <a:lnTo>
                  <a:pt x="2763" y="6794"/>
                </a:lnTo>
                <a:lnTo>
                  <a:pt x="2460" y="7116"/>
                </a:lnTo>
                <a:lnTo>
                  <a:pt x="2177" y="7438"/>
                </a:lnTo>
                <a:lnTo>
                  <a:pt x="1893" y="7778"/>
                </a:lnTo>
                <a:lnTo>
                  <a:pt x="1609" y="8119"/>
                </a:lnTo>
                <a:lnTo>
                  <a:pt x="1344" y="8459"/>
                </a:lnTo>
                <a:lnTo>
                  <a:pt x="1098" y="8819"/>
                </a:lnTo>
                <a:lnTo>
                  <a:pt x="852" y="9197"/>
                </a:lnTo>
                <a:lnTo>
                  <a:pt x="625" y="9576"/>
                </a:lnTo>
                <a:lnTo>
                  <a:pt x="398" y="9954"/>
                </a:lnTo>
                <a:lnTo>
                  <a:pt x="190" y="10352"/>
                </a:lnTo>
                <a:lnTo>
                  <a:pt x="0" y="10749"/>
                </a:lnTo>
                <a:lnTo>
                  <a:pt x="0" y="10749"/>
                </a:lnTo>
                <a:lnTo>
                  <a:pt x="454" y="10617"/>
                </a:lnTo>
                <a:lnTo>
                  <a:pt x="909" y="10503"/>
                </a:lnTo>
                <a:lnTo>
                  <a:pt x="1382" y="10409"/>
                </a:lnTo>
                <a:lnTo>
                  <a:pt x="1855" y="10333"/>
                </a:lnTo>
                <a:lnTo>
                  <a:pt x="2328" y="10276"/>
                </a:lnTo>
                <a:lnTo>
                  <a:pt x="2801" y="10219"/>
                </a:lnTo>
                <a:lnTo>
                  <a:pt x="3274" y="10182"/>
                </a:lnTo>
                <a:lnTo>
                  <a:pt x="4220" y="10182"/>
                </a:lnTo>
                <a:lnTo>
                  <a:pt x="4694" y="10200"/>
                </a:lnTo>
                <a:lnTo>
                  <a:pt x="5186" y="10219"/>
                </a:lnTo>
                <a:lnTo>
                  <a:pt x="5659" y="10276"/>
                </a:lnTo>
                <a:lnTo>
                  <a:pt x="6132" y="10333"/>
                </a:lnTo>
                <a:lnTo>
                  <a:pt x="6605" y="10428"/>
                </a:lnTo>
                <a:lnTo>
                  <a:pt x="7059" y="10522"/>
                </a:lnTo>
                <a:lnTo>
                  <a:pt x="7532" y="10617"/>
                </a:lnTo>
                <a:lnTo>
                  <a:pt x="7986" y="10749"/>
                </a:lnTo>
                <a:lnTo>
                  <a:pt x="8441" y="10882"/>
                </a:lnTo>
                <a:lnTo>
                  <a:pt x="8895" y="11033"/>
                </a:lnTo>
                <a:lnTo>
                  <a:pt x="9349" y="11203"/>
                </a:lnTo>
                <a:lnTo>
                  <a:pt x="9784" y="11393"/>
                </a:lnTo>
                <a:lnTo>
                  <a:pt x="10219" y="11601"/>
                </a:lnTo>
                <a:lnTo>
                  <a:pt x="10655" y="11809"/>
                </a:lnTo>
                <a:lnTo>
                  <a:pt x="11071" y="12036"/>
                </a:lnTo>
                <a:lnTo>
                  <a:pt x="11468" y="12263"/>
                </a:lnTo>
                <a:lnTo>
                  <a:pt x="11885" y="12528"/>
                </a:lnTo>
                <a:lnTo>
                  <a:pt x="12282" y="12793"/>
                </a:lnTo>
                <a:lnTo>
                  <a:pt x="12661" y="13077"/>
                </a:lnTo>
                <a:lnTo>
                  <a:pt x="13039" y="13361"/>
                </a:lnTo>
                <a:lnTo>
                  <a:pt x="13399" y="13664"/>
                </a:lnTo>
                <a:lnTo>
                  <a:pt x="13758" y="13985"/>
                </a:lnTo>
                <a:lnTo>
                  <a:pt x="14099" y="14326"/>
                </a:lnTo>
                <a:lnTo>
                  <a:pt x="14610" y="14894"/>
                </a:lnTo>
                <a:lnTo>
                  <a:pt x="15121" y="15480"/>
                </a:lnTo>
                <a:lnTo>
                  <a:pt x="15594" y="16086"/>
                </a:lnTo>
                <a:lnTo>
                  <a:pt x="16029" y="16692"/>
                </a:lnTo>
                <a:lnTo>
                  <a:pt x="16465" y="17335"/>
                </a:lnTo>
                <a:lnTo>
                  <a:pt x="16881" y="17978"/>
                </a:lnTo>
                <a:lnTo>
                  <a:pt x="17695" y="19284"/>
                </a:lnTo>
                <a:lnTo>
                  <a:pt x="18508" y="20609"/>
                </a:lnTo>
                <a:lnTo>
                  <a:pt x="18906" y="21271"/>
                </a:lnTo>
                <a:lnTo>
                  <a:pt x="19322" y="21915"/>
                </a:lnTo>
                <a:lnTo>
                  <a:pt x="19757" y="22558"/>
                </a:lnTo>
                <a:lnTo>
                  <a:pt x="20212" y="23183"/>
                </a:lnTo>
                <a:lnTo>
                  <a:pt x="20666" y="23788"/>
                </a:lnTo>
                <a:lnTo>
                  <a:pt x="21177" y="24375"/>
                </a:lnTo>
                <a:lnTo>
                  <a:pt x="21555" y="24791"/>
                </a:lnTo>
                <a:lnTo>
                  <a:pt x="21953" y="25189"/>
                </a:lnTo>
                <a:lnTo>
                  <a:pt x="22369" y="25586"/>
                </a:lnTo>
                <a:lnTo>
                  <a:pt x="22804" y="25946"/>
                </a:lnTo>
                <a:lnTo>
                  <a:pt x="23239" y="26305"/>
                </a:lnTo>
                <a:lnTo>
                  <a:pt x="23694" y="26646"/>
                </a:lnTo>
                <a:lnTo>
                  <a:pt x="24167" y="26968"/>
                </a:lnTo>
                <a:lnTo>
                  <a:pt x="24640" y="27289"/>
                </a:lnTo>
                <a:lnTo>
                  <a:pt x="25132" y="27573"/>
                </a:lnTo>
                <a:lnTo>
                  <a:pt x="25624" y="27857"/>
                </a:lnTo>
                <a:lnTo>
                  <a:pt x="26135" y="28103"/>
                </a:lnTo>
                <a:lnTo>
                  <a:pt x="26646" y="28349"/>
                </a:lnTo>
                <a:lnTo>
                  <a:pt x="27176" y="28557"/>
                </a:lnTo>
                <a:lnTo>
                  <a:pt x="27706" y="28765"/>
                </a:lnTo>
                <a:lnTo>
                  <a:pt x="28235" y="28955"/>
                </a:lnTo>
                <a:lnTo>
                  <a:pt x="28784" y="29125"/>
                </a:lnTo>
                <a:lnTo>
                  <a:pt x="29333" y="29276"/>
                </a:lnTo>
                <a:lnTo>
                  <a:pt x="29901" y="29409"/>
                </a:lnTo>
                <a:lnTo>
                  <a:pt x="30450" y="29522"/>
                </a:lnTo>
                <a:lnTo>
                  <a:pt x="31017" y="29617"/>
                </a:lnTo>
                <a:lnTo>
                  <a:pt x="31585" y="29693"/>
                </a:lnTo>
                <a:lnTo>
                  <a:pt x="32153" y="29730"/>
                </a:lnTo>
                <a:lnTo>
                  <a:pt x="32721" y="29768"/>
                </a:lnTo>
                <a:lnTo>
                  <a:pt x="33288" y="29787"/>
                </a:lnTo>
                <a:lnTo>
                  <a:pt x="33856" y="29787"/>
                </a:lnTo>
                <a:lnTo>
                  <a:pt x="34424" y="29768"/>
                </a:lnTo>
                <a:lnTo>
                  <a:pt x="34991" y="29712"/>
                </a:lnTo>
                <a:lnTo>
                  <a:pt x="35540" y="29655"/>
                </a:lnTo>
                <a:lnTo>
                  <a:pt x="36108" y="29560"/>
                </a:lnTo>
                <a:lnTo>
                  <a:pt x="36676" y="29466"/>
                </a:lnTo>
                <a:lnTo>
                  <a:pt x="37225" y="29333"/>
                </a:lnTo>
                <a:lnTo>
                  <a:pt x="37773" y="29182"/>
                </a:lnTo>
                <a:lnTo>
                  <a:pt x="38265" y="29030"/>
                </a:lnTo>
                <a:lnTo>
                  <a:pt x="38757" y="28860"/>
                </a:lnTo>
                <a:lnTo>
                  <a:pt x="39249" y="28690"/>
                </a:lnTo>
                <a:lnTo>
                  <a:pt x="39723" y="28500"/>
                </a:lnTo>
                <a:lnTo>
                  <a:pt x="40688" y="28103"/>
                </a:lnTo>
                <a:lnTo>
                  <a:pt x="41634" y="27668"/>
                </a:lnTo>
                <a:lnTo>
                  <a:pt x="42580" y="27251"/>
                </a:lnTo>
                <a:lnTo>
                  <a:pt x="43526" y="26835"/>
                </a:lnTo>
                <a:lnTo>
                  <a:pt x="44492" y="26438"/>
                </a:lnTo>
                <a:lnTo>
                  <a:pt x="44984" y="26267"/>
                </a:lnTo>
                <a:lnTo>
                  <a:pt x="45476" y="26097"/>
                </a:lnTo>
                <a:lnTo>
                  <a:pt x="45949" y="25946"/>
                </a:lnTo>
                <a:lnTo>
                  <a:pt x="46460" y="25813"/>
                </a:lnTo>
                <a:lnTo>
                  <a:pt x="46952" y="25681"/>
                </a:lnTo>
                <a:lnTo>
                  <a:pt x="47463" y="25586"/>
                </a:lnTo>
                <a:lnTo>
                  <a:pt x="47993" y="25510"/>
                </a:lnTo>
                <a:lnTo>
                  <a:pt x="48503" y="25454"/>
                </a:lnTo>
                <a:lnTo>
                  <a:pt x="49033" y="25416"/>
                </a:lnTo>
                <a:lnTo>
                  <a:pt x="49544" y="25416"/>
                </a:lnTo>
                <a:lnTo>
                  <a:pt x="50074" y="25435"/>
                </a:lnTo>
                <a:lnTo>
                  <a:pt x="50585" y="25491"/>
                </a:lnTo>
                <a:lnTo>
                  <a:pt x="51096" y="25567"/>
                </a:lnTo>
                <a:lnTo>
                  <a:pt x="51588" y="25700"/>
                </a:lnTo>
                <a:lnTo>
                  <a:pt x="52080" y="25851"/>
                </a:lnTo>
                <a:lnTo>
                  <a:pt x="52553" y="26040"/>
                </a:lnTo>
                <a:lnTo>
                  <a:pt x="53008" y="26267"/>
                </a:lnTo>
                <a:lnTo>
                  <a:pt x="53462" y="26551"/>
                </a:lnTo>
                <a:lnTo>
                  <a:pt x="53689" y="25832"/>
                </a:lnTo>
                <a:lnTo>
                  <a:pt x="53897" y="25132"/>
                </a:lnTo>
                <a:lnTo>
                  <a:pt x="54048" y="24413"/>
                </a:lnTo>
                <a:lnTo>
                  <a:pt x="54162" y="23694"/>
                </a:lnTo>
                <a:lnTo>
                  <a:pt x="54238" y="22974"/>
                </a:lnTo>
                <a:lnTo>
                  <a:pt x="54294" y="22255"/>
                </a:lnTo>
                <a:lnTo>
                  <a:pt x="54294" y="21555"/>
                </a:lnTo>
                <a:lnTo>
                  <a:pt x="54275" y="20836"/>
                </a:lnTo>
                <a:lnTo>
                  <a:pt x="54200" y="20136"/>
                </a:lnTo>
                <a:lnTo>
                  <a:pt x="54105" y="19436"/>
                </a:lnTo>
                <a:lnTo>
                  <a:pt x="53992" y="18735"/>
                </a:lnTo>
                <a:lnTo>
                  <a:pt x="53821" y="18035"/>
                </a:lnTo>
                <a:lnTo>
                  <a:pt x="53632" y="17354"/>
                </a:lnTo>
                <a:lnTo>
                  <a:pt x="53424" y="16673"/>
                </a:lnTo>
                <a:lnTo>
                  <a:pt x="53159" y="16010"/>
                </a:lnTo>
                <a:lnTo>
                  <a:pt x="52894" y="15348"/>
                </a:lnTo>
                <a:lnTo>
                  <a:pt x="52591" y="14704"/>
                </a:lnTo>
                <a:lnTo>
                  <a:pt x="52251" y="14061"/>
                </a:lnTo>
                <a:lnTo>
                  <a:pt x="51910" y="13437"/>
                </a:lnTo>
                <a:lnTo>
                  <a:pt x="51531" y="12812"/>
                </a:lnTo>
                <a:lnTo>
                  <a:pt x="51115" y="12225"/>
                </a:lnTo>
                <a:lnTo>
                  <a:pt x="50699" y="11639"/>
                </a:lnTo>
                <a:lnTo>
                  <a:pt x="50245" y="11071"/>
                </a:lnTo>
                <a:lnTo>
                  <a:pt x="49790" y="10503"/>
                </a:lnTo>
                <a:lnTo>
                  <a:pt x="49298" y="9973"/>
                </a:lnTo>
                <a:lnTo>
                  <a:pt x="48787" y="9444"/>
                </a:lnTo>
                <a:lnTo>
                  <a:pt x="48257" y="8951"/>
                </a:lnTo>
                <a:lnTo>
                  <a:pt x="47728" y="8459"/>
                </a:lnTo>
                <a:lnTo>
                  <a:pt x="47160" y="8005"/>
                </a:lnTo>
                <a:lnTo>
                  <a:pt x="46592" y="7570"/>
                </a:lnTo>
                <a:lnTo>
                  <a:pt x="46005" y="7135"/>
                </a:lnTo>
                <a:lnTo>
                  <a:pt x="45400" y="6737"/>
                </a:lnTo>
                <a:lnTo>
                  <a:pt x="44170" y="5942"/>
                </a:lnTo>
                <a:lnTo>
                  <a:pt x="42959" y="5204"/>
                </a:lnTo>
                <a:lnTo>
                  <a:pt x="41747" y="4504"/>
                </a:lnTo>
                <a:lnTo>
                  <a:pt x="40536" y="3861"/>
                </a:lnTo>
                <a:lnTo>
                  <a:pt x="39931" y="3577"/>
                </a:lnTo>
                <a:lnTo>
                  <a:pt x="39325" y="3274"/>
                </a:lnTo>
                <a:lnTo>
                  <a:pt x="38739" y="3009"/>
                </a:lnTo>
                <a:lnTo>
                  <a:pt x="38133" y="2744"/>
                </a:lnTo>
                <a:lnTo>
                  <a:pt x="37527" y="2498"/>
                </a:lnTo>
                <a:lnTo>
                  <a:pt x="36903" y="2252"/>
                </a:lnTo>
                <a:lnTo>
                  <a:pt x="36297" y="2044"/>
                </a:lnTo>
                <a:lnTo>
                  <a:pt x="35692" y="1817"/>
                </a:lnTo>
                <a:lnTo>
                  <a:pt x="35067" y="1628"/>
                </a:lnTo>
                <a:lnTo>
                  <a:pt x="34443" y="1438"/>
                </a:lnTo>
                <a:lnTo>
                  <a:pt x="33818" y="1268"/>
                </a:lnTo>
                <a:lnTo>
                  <a:pt x="33194" y="1098"/>
                </a:lnTo>
                <a:lnTo>
                  <a:pt x="32550" y="946"/>
                </a:lnTo>
                <a:lnTo>
                  <a:pt x="31907" y="814"/>
                </a:lnTo>
                <a:lnTo>
                  <a:pt x="31263" y="681"/>
                </a:lnTo>
                <a:lnTo>
                  <a:pt x="30620" y="568"/>
                </a:lnTo>
                <a:lnTo>
                  <a:pt x="29958" y="473"/>
                </a:lnTo>
                <a:lnTo>
                  <a:pt x="29276" y="379"/>
                </a:lnTo>
                <a:lnTo>
                  <a:pt x="28614" y="284"/>
                </a:lnTo>
                <a:lnTo>
                  <a:pt x="27914" y="227"/>
                </a:lnTo>
                <a:lnTo>
                  <a:pt x="27232" y="171"/>
                </a:lnTo>
                <a:lnTo>
                  <a:pt x="26532" y="114"/>
                </a:lnTo>
                <a:lnTo>
                  <a:pt x="25813" y="76"/>
                </a:lnTo>
                <a:lnTo>
                  <a:pt x="25094" y="57"/>
                </a:lnTo>
                <a:lnTo>
                  <a:pt x="24280" y="19"/>
                </a:lnTo>
                <a:lnTo>
                  <a:pt x="234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0"/>
          <p:cNvSpPr/>
          <p:nvPr/>
        </p:nvSpPr>
        <p:spPr>
          <a:xfrm rot="10800000" flipH="1">
            <a:off x="5815600" y="3959259"/>
            <a:ext cx="3687384" cy="1522491"/>
          </a:xfrm>
          <a:custGeom>
            <a:avLst/>
            <a:gdLst/>
            <a:ahLst/>
            <a:cxnLst/>
            <a:rect l="l" t="t" r="r" b="b"/>
            <a:pathLst>
              <a:path w="49318" h="20363" extrusionOk="0">
                <a:moveTo>
                  <a:pt x="28463" y="0"/>
                </a:moveTo>
                <a:lnTo>
                  <a:pt x="27611" y="19"/>
                </a:lnTo>
                <a:lnTo>
                  <a:pt x="26760" y="38"/>
                </a:lnTo>
                <a:lnTo>
                  <a:pt x="25037" y="114"/>
                </a:lnTo>
                <a:lnTo>
                  <a:pt x="23315" y="227"/>
                </a:lnTo>
                <a:lnTo>
                  <a:pt x="21593" y="379"/>
                </a:lnTo>
                <a:lnTo>
                  <a:pt x="19871" y="568"/>
                </a:lnTo>
                <a:lnTo>
                  <a:pt x="18149" y="795"/>
                </a:lnTo>
                <a:lnTo>
                  <a:pt x="16465" y="1041"/>
                </a:lnTo>
                <a:lnTo>
                  <a:pt x="14780" y="1344"/>
                </a:lnTo>
                <a:lnTo>
                  <a:pt x="13115" y="1647"/>
                </a:lnTo>
                <a:lnTo>
                  <a:pt x="11488" y="1968"/>
                </a:lnTo>
                <a:lnTo>
                  <a:pt x="9879" y="2328"/>
                </a:lnTo>
                <a:lnTo>
                  <a:pt x="8308" y="2687"/>
                </a:lnTo>
                <a:lnTo>
                  <a:pt x="6794" y="3066"/>
                </a:lnTo>
                <a:lnTo>
                  <a:pt x="5318" y="3463"/>
                </a:lnTo>
                <a:lnTo>
                  <a:pt x="3899" y="3861"/>
                </a:lnTo>
                <a:lnTo>
                  <a:pt x="2536" y="4258"/>
                </a:lnTo>
                <a:lnTo>
                  <a:pt x="1231" y="4675"/>
                </a:lnTo>
                <a:lnTo>
                  <a:pt x="0" y="5072"/>
                </a:lnTo>
                <a:lnTo>
                  <a:pt x="625" y="5204"/>
                </a:lnTo>
                <a:lnTo>
                  <a:pt x="1249" y="5356"/>
                </a:lnTo>
                <a:lnTo>
                  <a:pt x="1836" y="5526"/>
                </a:lnTo>
                <a:lnTo>
                  <a:pt x="2404" y="5715"/>
                </a:lnTo>
                <a:lnTo>
                  <a:pt x="2953" y="5942"/>
                </a:lnTo>
                <a:lnTo>
                  <a:pt x="3501" y="6170"/>
                </a:lnTo>
                <a:lnTo>
                  <a:pt x="4012" y="6416"/>
                </a:lnTo>
                <a:lnTo>
                  <a:pt x="4523" y="6680"/>
                </a:lnTo>
                <a:lnTo>
                  <a:pt x="5015" y="6945"/>
                </a:lnTo>
                <a:lnTo>
                  <a:pt x="5489" y="7229"/>
                </a:lnTo>
                <a:lnTo>
                  <a:pt x="5962" y="7532"/>
                </a:lnTo>
                <a:lnTo>
                  <a:pt x="6397" y="7816"/>
                </a:lnTo>
                <a:lnTo>
                  <a:pt x="7267" y="8440"/>
                </a:lnTo>
                <a:lnTo>
                  <a:pt x="8100" y="9065"/>
                </a:lnTo>
                <a:lnTo>
                  <a:pt x="9671" y="10295"/>
                </a:lnTo>
                <a:lnTo>
                  <a:pt x="10409" y="10863"/>
                </a:lnTo>
                <a:lnTo>
                  <a:pt x="11147" y="11412"/>
                </a:lnTo>
                <a:lnTo>
                  <a:pt x="11507" y="11658"/>
                </a:lnTo>
                <a:lnTo>
                  <a:pt x="11885" y="11885"/>
                </a:lnTo>
                <a:lnTo>
                  <a:pt x="12245" y="12093"/>
                </a:lnTo>
                <a:lnTo>
                  <a:pt x="12604" y="12282"/>
                </a:lnTo>
                <a:lnTo>
                  <a:pt x="12964" y="12452"/>
                </a:lnTo>
                <a:lnTo>
                  <a:pt x="13342" y="12604"/>
                </a:lnTo>
                <a:lnTo>
                  <a:pt x="13702" y="12736"/>
                </a:lnTo>
                <a:lnTo>
                  <a:pt x="14080" y="12831"/>
                </a:lnTo>
                <a:lnTo>
                  <a:pt x="14591" y="12926"/>
                </a:lnTo>
                <a:lnTo>
                  <a:pt x="15102" y="13001"/>
                </a:lnTo>
                <a:lnTo>
                  <a:pt x="15594" y="13039"/>
                </a:lnTo>
                <a:lnTo>
                  <a:pt x="16067" y="13039"/>
                </a:lnTo>
                <a:lnTo>
                  <a:pt x="16540" y="13001"/>
                </a:lnTo>
                <a:lnTo>
                  <a:pt x="17013" y="12963"/>
                </a:lnTo>
                <a:lnTo>
                  <a:pt x="17487" y="12907"/>
                </a:lnTo>
                <a:lnTo>
                  <a:pt x="17941" y="12831"/>
                </a:lnTo>
                <a:lnTo>
                  <a:pt x="18849" y="12661"/>
                </a:lnTo>
                <a:lnTo>
                  <a:pt x="19776" y="12471"/>
                </a:lnTo>
                <a:lnTo>
                  <a:pt x="20250" y="12377"/>
                </a:lnTo>
                <a:lnTo>
                  <a:pt x="20704" y="12301"/>
                </a:lnTo>
                <a:lnTo>
                  <a:pt x="21196" y="12244"/>
                </a:lnTo>
                <a:lnTo>
                  <a:pt x="21688" y="12188"/>
                </a:lnTo>
                <a:lnTo>
                  <a:pt x="22180" y="12169"/>
                </a:lnTo>
                <a:lnTo>
                  <a:pt x="22691" y="12169"/>
                </a:lnTo>
                <a:lnTo>
                  <a:pt x="23221" y="12206"/>
                </a:lnTo>
                <a:lnTo>
                  <a:pt x="23751" y="12263"/>
                </a:lnTo>
                <a:lnTo>
                  <a:pt x="24299" y="12358"/>
                </a:lnTo>
                <a:lnTo>
                  <a:pt x="24886" y="12490"/>
                </a:lnTo>
                <a:lnTo>
                  <a:pt x="25473" y="12680"/>
                </a:lnTo>
                <a:lnTo>
                  <a:pt x="26078" y="12907"/>
                </a:lnTo>
                <a:lnTo>
                  <a:pt x="26722" y="13190"/>
                </a:lnTo>
                <a:lnTo>
                  <a:pt x="27384" y="13531"/>
                </a:lnTo>
                <a:lnTo>
                  <a:pt x="28065" y="13929"/>
                </a:lnTo>
                <a:lnTo>
                  <a:pt x="28784" y="14383"/>
                </a:lnTo>
                <a:lnTo>
                  <a:pt x="29523" y="14913"/>
                </a:lnTo>
                <a:lnTo>
                  <a:pt x="30298" y="15518"/>
                </a:lnTo>
                <a:lnTo>
                  <a:pt x="31093" y="16181"/>
                </a:lnTo>
                <a:lnTo>
                  <a:pt x="31926" y="16938"/>
                </a:lnTo>
                <a:lnTo>
                  <a:pt x="32323" y="17297"/>
                </a:lnTo>
                <a:lnTo>
                  <a:pt x="32721" y="17619"/>
                </a:lnTo>
                <a:lnTo>
                  <a:pt x="33137" y="17941"/>
                </a:lnTo>
                <a:lnTo>
                  <a:pt x="33534" y="18224"/>
                </a:lnTo>
                <a:lnTo>
                  <a:pt x="33951" y="18508"/>
                </a:lnTo>
                <a:lnTo>
                  <a:pt x="34367" y="18754"/>
                </a:lnTo>
                <a:lnTo>
                  <a:pt x="34784" y="19000"/>
                </a:lnTo>
                <a:lnTo>
                  <a:pt x="35219" y="19208"/>
                </a:lnTo>
                <a:lnTo>
                  <a:pt x="35635" y="19398"/>
                </a:lnTo>
                <a:lnTo>
                  <a:pt x="36070" y="19587"/>
                </a:lnTo>
                <a:lnTo>
                  <a:pt x="36487" y="19738"/>
                </a:lnTo>
                <a:lnTo>
                  <a:pt x="36922" y="19890"/>
                </a:lnTo>
                <a:lnTo>
                  <a:pt x="37338" y="20003"/>
                </a:lnTo>
                <a:lnTo>
                  <a:pt x="37774" y="20117"/>
                </a:lnTo>
                <a:lnTo>
                  <a:pt x="38209" y="20193"/>
                </a:lnTo>
                <a:lnTo>
                  <a:pt x="38625" y="20268"/>
                </a:lnTo>
                <a:lnTo>
                  <a:pt x="39060" y="20306"/>
                </a:lnTo>
                <a:lnTo>
                  <a:pt x="39477" y="20344"/>
                </a:lnTo>
                <a:lnTo>
                  <a:pt x="39893" y="20363"/>
                </a:lnTo>
                <a:lnTo>
                  <a:pt x="40309" y="20363"/>
                </a:lnTo>
                <a:lnTo>
                  <a:pt x="40726" y="20344"/>
                </a:lnTo>
                <a:lnTo>
                  <a:pt x="41142" y="20306"/>
                </a:lnTo>
                <a:lnTo>
                  <a:pt x="41540" y="20268"/>
                </a:lnTo>
                <a:lnTo>
                  <a:pt x="41937" y="20193"/>
                </a:lnTo>
                <a:lnTo>
                  <a:pt x="42334" y="20117"/>
                </a:lnTo>
                <a:lnTo>
                  <a:pt x="42732" y="20022"/>
                </a:lnTo>
                <a:lnTo>
                  <a:pt x="43110" y="19890"/>
                </a:lnTo>
                <a:lnTo>
                  <a:pt x="43489" y="19757"/>
                </a:lnTo>
                <a:lnTo>
                  <a:pt x="43848" y="19625"/>
                </a:lnTo>
                <a:lnTo>
                  <a:pt x="44227" y="19454"/>
                </a:lnTo>
                <a:lnTo>
                  <a:pt x="44567" y="19284"/>
                </a:lnTo>
                <a:lnTo>
                  <a:pt x="44908" y="19095"/>
                </a:lnTo>
                <a:lnTo>
                  <a:pt x="45249" y="18887"/>
                </a:lnTo>
                <a:lnTo>
                  <a:pt x="45570" y="18660"/>
                </a:lnTo>
                <a:lnTo>
                  <a:pt x="45892" y="18414"/>
                </a:lnTo>
                <a:lnTo>
                  <a:pt x="46195" y="18168"/>
                </a:lnTo>
                <a:lnTo>
                  <a:pt x="46479" y="17903"/>
                </a:lnTo>
                <a:lnTo>
                  <a:pt x="46763" y="17619"/>
                </a:lnTo>
                <a:lnTo>
                  <a:pt x="47047" y="17335"/>
                </a:lnTo>
                <a:lnTo>
                  <a:pt x="47293" y="17032"/>
                </a:lnTo>
                <a:lnTo>
                  <a:pt x="47539" y="16710"/>
                </a:lnTo>
                <a:lnTo>
                  <a:pt x="47766" y="16370"/>
                </a:lnTo>
                <a:lnTo>
                  <a:pt x="47993" y="16029"/>
                </a:lnTo>
                <a:lnTo>
                  <a:pt x="48182" y="15670"/>
                </a:lnTo>
                <a:lnTo>
                  <a:pt x="48371" y="15291"/>
                </a:lnTo>
                <a:lnTo>
                  <a:pt x="48542" y="14894"/>
                </a:lnTo>
                <a:lnTo>
                  <a:pt x="48693" y="14496"/>
                </a:lnTo>
                <a:lnTo>
                  <a:pt x="48844" y="14099"/>
                </a:lnTo>
                <a:lnTo>
                  <a:pt x="48958" y="13664"/>
                </a:lnTo>
                <a:lnTo>
                  <a:pt x="49071" y="13228"/>
                </a:lnTo>
                <a:lnTo>
                  <a:pt x="49147" y="12793"/>
                </a:lnTo>
                <a:lnTo>
                  <a:pt x="49223" y="12320"/>
                </a:lnTo>
                <a:lnTo>
                  <a:pt x="49280" y="11847"/>
                </a:lnTo>
                <a:lnTo>
                  <a:pt x="49299" y="11374"/>
                </a:lnTo>
                <a:lnTo>
                  <a:pt x="49317" y="10882"/>
                </a:lnTo>
                <a:lnTo>
                  <a:pt x="49299" y="10371"/>
                </a:lnTo>
                <a:lnTo>
                  <a:pt x="49280" y="9860"/>
                </a:lnTo>
                <a:lnTo>
                  <a:pt x="49223" y="9330"/>
                </a:lnTo>
                <a:lnTo>
                  <a:pt x="49147" y="8800"/>
                </a:lnTo>
                <a:lnTo>
                  <a:pt x="49052" y="8251"/>
                </a:lnTo>
                <a:lnTo>
                  <a:pt x="48939" y="7683"/>
                </a:lnTo>
                <a:lnTo>
                  <a:pt x="48806" y="7116"/>
                </a:lnTo>
                <a:lnTo>
                  <a:pt x="48636" y="6548"/>
                </a:lnTo>
                <a:lnTo>
                  <a:pt x="48447" y="5961"/>
                </a:lnTo>
                <a:lnTo>
                  <a:pt x="47955" y="5488"/>
                </a:lnTo>
                <a:lnTo>
                  <a:pt x="47425" y="5053"/>
                </a:lnTo>
                <a:lnTo>
                  <a:pt x="46876" y="4637"/>
                </a:lnTo>
                <a:lnTo>
                  <a:pt x="46308" y="4239"/>
                </a:lnTo>
                <a:lnTo>
                  <a:pt x="45722" y="3861"/>
                </a:lnTo>
                <a:lnTo>
                  <a:pt x="45116" y="3501"/>
                </a:lnTo>
                <a:lnTo>
                  <a:pt x="44492" y="3161"/>
                </a:lnTo>
                <a:lnTo>
                  <a:pt x="43848" y="2839"/>
                </a:lnTo>
                <a:lnTo>
                  <a:pt x="43186" y="2536"/>
                </a:lnTo>
                <a:lnTo>
                  <a:pt x="42524" y="2252"/>
                </a:lnTo>
                <a:lnTo>
                  <a:pt x="41842" y="1987"/>
                </a:lnTo>
                <a:lnTo>
                  <a:pt x="41142" y="1741"/>
                </a:lnTo>
                <a:lnTo>
                  <a:pt x="40423" y="1514"/>
                </a:lnTo>
                <a:lnTo>
                  <a:pt x="39685" y="1306"/>
                </a:lnTo>
                <a:lnTo>
                  <a:pt x="38947" y="1117"/>
                </a:lnTo>
                <a:lnTo>
                  <a:pt x="38209" y="946"/>
                </a:lnTo>
                <a:lnTo>
                  <a:pt x="37433" y="776"/>
                </a:lnTo>
                <a:lnTo>
                  <a:pt x="36657" y="644"/>
                </a:lnTo>
                <a:lnTo>
                  <a:pt x="35881" y="511"/>
                </a:lnTo>
                <a:lnTo>
                  <a:pt x="35086" y="398"/>
                </a:lnTo>
                <a:lnTo>
                  <a:pt x="34291" y="303"/>
                </a:lnTo>
                <a:lnTo>
                  <a:pt x="33478" y="208"/>
                </a:lnTo>
                <a:lnTo>
                  <a:pt x="32664" y="152"/>
                </a:lnTo>
                <a:lnTo>
                  <a:pt x="31831" y="95"/>
                </a:lnTo>
                <a:lnTo>
                  <a:pt x="30999" y="57"/>
                </a:lnTo>
                <a:lnTo>
                  <a:pt x="30166" y="19"/>
                </a:lnTo>
                <a:lnTo>
                  <a:pt x="29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
    <p:spTree>
      <p:nvGrpSpPr>
        <p:cNvPr id="1" name="Shape 134"/>
        <p:cNvGrpSpPr/>
        <p:nvPr/>
      </p:nvGrpSpPr>
      <p:grpSpPr>
        <a:xfrm>
          <a:off x="0" y="0"/>
          <a:ext cx="0" cy="0"/>
          <a:chOff x="0" y="0"/>
          <a:chExt cx="0" cy="0"/>
        </a:xfrm>
      </p:grpSpPr>
      <p:sp>
        <p:nvSpPr>
          <p:cNvPr id="135" name="Google Shape;135;p22"/>
          <p:cNvSpPr/>
          <p:nvPr/>
        </p:nvSpPr>
        <p:spPr>
          <a:xfrm>
            <a:off x="1617300" y="493750"/>
            <a:ext cx="5909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txBox="1">
            <a:spLocks noGrp="1"/>
          </p:cNvSpPr>
          <p:nvPr>
            <p:ph type="subTitle" idx="1"/>
          </p:nvPr>
        </p:nvSpPr>
        <p:spPr>
          <a:xfrm>
            <a:off x="2424600" y="2821113"/>
            <a:ext cx="42948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37" name="Google Shape;137;p22"/>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solidFill>
                  <a:schemeClr val="accent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8" name="Google Shape;138;p22"/>
          <p:cNvSpPr/>
          <p:nvPr/>
        </p:nvSpPr>
        <p:spPr>
          <a:xfrm rot="5400000">
            <a:off x="7192104" y="3177136"/>
            <a:ext cx="1967431" cy="1965360"/>
          </a:xfrm>
          <a:custGeom>
            <a:avLst/>
            <a:gdLst/>
            <a:ahLst/>
            <a:cxnLst/>
            <a:rect l="l" t="t" r="r" b="b"/>
            <a:pathLst>
              <a:path w="36098" h="36060" extrusionOk="0">
                <a:moveTo>
                  <a:pt x="77" y="0"/>
                </a:moveTo>
                <a:lnTo>
                  <a:pt x="39" y="513"/>
                </a:lnTo>
                <a:lnTo>
                  <a:pt x="1" y="1027"/>
                </a:lnTo>
                <a:lnTo>
                  <a:pt x="1" y="1540"/>
                </a:lnTo>
                <a:lnTo>
                  <a:pt x="20" y="2053"/>
                </a:lnTo>
                <a:lnTo>
                  <a:pt x="58" y="2433"/>
                </a:lnTo>
                <a:lnTo>
                  <a:pt x="96" y="2813"/>
                </a:lnTo>
                <a:lnTo>
                  <a:pt x="153" y="3194"/>
                </a:lnTo>
                <a:lnTo>
                  <a:pt x="210" y="3574"/>
                </a:lnTo>
                <a:lnTo>
                  <a:pt x="286" y="3954"/>
                </a:lnTo>
                <a:lnTo>
                  <a:pt x="381" y="4315"/>
                </a:lnTo>
                <a:lnTo>
                  <a:pt x="495" y="4695"/>
                </a:lnTo>
                <a:lnTo>
                  <a:pt x="609" y="5056"/>
                </a:lnTo>
                <a:lnTo>
                  <a:pt x="742" y="5418"/>
                </a:lnTo>
                <a:lnTo>
                  <a:pt x="894" y="5760"/>
                </a:lnTo>
                <a:lnTo>
                  <a:pt x="1046" y="6121"/>
                </a:lnTo>
                <a:lnTo>
                  <a:pt x="1236" y="6444"/>
                </a:lnTo>
                <a:lnTo>
                  <a:pt x="1426" y="6786"/>
                </a:lnTo>
                <a:lnTo>
                  <a:pt x="1616" y="7109"/>
                </a:lnTo>
                <a:lnTo>
                  <a:pt x="1844" y="7432"/>
                </a:lnTo>
                <a:lnTo>
                  <a:pt x="2073" y="7737"/>
                </a:lnTo>
                <a:lnTo>
                  <a:pt x="2339" y="8060"/>
                </a:lnTo>
                <a:lnTo>
                  <a:pt x="2624" y="8364"/>
                </a:lnTo>
                <a:lnTo>
                  <a:pt x="2909" y="8649"/>
                </a:lnTo>
                <a:lnTo>
                  <a:pt x="3213" y="8934"/>
                </a:lnTo>
                <a:lnTo>
                  <a:pt x="3536" y="9200"/>
                </a:lnTo>
                <a:lnTo>
                  <a:pt x="3859" y="9447"/>
                </a:lnTo>
                <a:lnTo>
                  <a:pt x="4201" y="9675"/>
                </a:lnTo>
                <a:lnTo>
                  <a:pt x="4544" y="9904"/>
                </a:lnTo>
                <a:lnTo>
                  <a:pt x="4924" y="10132"/>
                </a:lnTo>
                <a:lnTo>
                  <a:pt x="5304" y="10322"/>
                </a:lnTo>
                <a:lnTo>
                  <a:pt x="5684" y="10512"/>
                </a:lnTo>
                <a:lnTo>
                  <a:pt x="6083" y="10664"/>
                </a:lnTo>
                <a:lnTo>
                  <a:pt x="6483" y="10816"/>
                </a:lnTo>
                <a:lnTo>
                  <a:pt x="6901" y="10949"/>
                </a:lnTo>
                <a:lnTo>
                  <a:pt x="7319" y="11063"/>
                </a:lnTo>
                <a:lnTo>
                  <a:pt x="7737" y="11177"/>
                </a:lnTo>
                <a:lnTo>
                  <a:pt x="8573" y="11367"/>
                </a:lnTo>
                <a:lnTo>
                  <a:pt x="9448" y="11519"/>
                </a:lnTo>
                <a:lnTo>
                  <a:pt x="10303" y="11671"/>
                </a:lnTo>
                <a:lnTo>
                  <a:pt x="11159" y="11785"/>
                </a:lnTo>
                <a:lnTo>
                  <a:pt x="12033" y="11918"/>
                </a:lnTo>
                <a:lnTo>
                  <a:pt x="12888" y="12051"/>
                </a:lnTo>
                <a:lnTo>
                  <a:pt x="13744" y="12223"/>
                </a:lnTo>
                <a:lnTo>
                  <a:pt x="14599" y="12413"/>
                </a:lnTo>
                <a:lnTo>
                  <a:pt x="14998" y="12527"/>
                </a:lnTo>
                <a:lnTo>
                  <a:pt x="15398" y="12641"/>
                </a:lnTo>
                <a:lnTo>
                  <a:pt x="15797" y="12774"/>
                </a:lnTo>
                <a:lnTo>
                  <a:pt x="16196" y="12926"/>
                </a:lnTo>
                <a:lnTo>
                  <a:pt x="16576" y="13078"/>
                </a:lnTo>
                <a:lnTo>
                  <a:pt x="16956" y="13268"/>
                </a:lnTo>
                <a:lnTo>
                  <a:pt x="17336" y="13458"/>
                </a:lnTo>
                <a:lnTo>
                  <a:pt x="17698" y="13667"/>
                </a:lnTo>
                <a:lnTo>
                  <a:pt x="18078" y="13914"/>
                </a:lnTo>
                <a:lnTo>
                  <a:pt x="18420" y="14199"/>
                </a:lnTo>
                <a:lnTo>
                  <a:pt x="18762" y="14485"/>
                </a:lnTo>
                <a:lnTo>
                  <a:pt x="19085" y="14789"/>
                </a:lnTo>
                <a:lnTo>
                  <a:pt x="19389" y="15131"/>
                </a:lnTo>
                <a:lnTo>
                  <a:pt x="19693" y="15473"/>
                </a:lnTo>
                <a:lnTo>
                  <a:pt x="19960" y="15834"/>
                </a:lnTo>
                <a:lnTo>
                  <a:pt x="20226" y="16195"/>
                </a:lnTo>
                <a:lnTo>
                  <a:pt x="20473" y="16595"/>
                </a:lnTo>
                <a:lnTo>
                  <a:pt x="20701" y="17013"/>
                </a:lnTo>
                <a:lnTo>
                  <a:pt x="20929" y="17431"/>
                </a:lnTo>
                <a:lnTo>
                  <a:pt x="21119" y="17849"/>
                </a:lnTo>
                <a:lnTo>
                  <a:pt x="21309" y="18267"/>
                </a:lnTo>
                <a:lnTo>
                  <a:pt x="21480" y="18704"/>
                </a:lnTo>
                <a:lnTo>
                  <a:pt x="21632" y="19161"/>
                </a:lnTo>
                <a:lnTo>
                  <a:pt x="21784" y="19598"/>
                </a:lnTo>
                <a:lnTo>
                  <a:pt x="22050" y="20510"/>
                </a:lnTo>
                <a:lnTo>
                  <a:pt x="22279" y="21423"/>
                </a:lnTo>
                <a:lnTo>
                  <a:pt x="22488" y="22335"/>
                </a:lnTo>
                <a:lnTo>
                  <a:pt x="22697" y="23248"/>
                </a:lnTo>
                <a:lnTo>
                  <a:pt x="22887" y="24198"/>
                </a:lnTo>
                <a:lnTo>
                  <a:pt x="23115" y="25129"/>
                </a:lnTo>
                <a:lnTo>
                  <a:pt x="23362" y="26061"/>
                </a:lnTo>
                <a:lnTo>
                  <a:pt x="23495" y="26517"/>
                </a:lnTo>
                <a:lnTo>
                  <a:pt x="23647" y="26973"/>
                </a:lnTo>
                <a:lnTo>
                  <a:pt x="23799" y="27391"/>
                </a:lnTo>
                <a:lnTo>
                  <a:pt x="23970" y="27829"/>
                </a:lnTo>
                <a:lnTo>
                  <a:pt x="24160" y="28247"/>
                </a:lnTo>
                <a:lnTo>
                  <a:pt x="24370" y="28665"/>
                </a:lnTo>
                <a:lnTo>
                  <a:pt x="24579" y="29064"/>
                </a:lnTo>
                <a:lnTo>
                  <a:pt x="24788" y="29463"/>
                </a:lnTo>
                <a:lnTo>
                  <a:pt x="25016" y="29862"/>
                </a:lnTo>
                <a:lnTo>
                  <a:pt x="25263" y="30262"/>
                </a:lnTo>
                <a:lnTo>
                  <a:pt x="25548" y="30661"/>
                </a:lnTo>
                <a:lnTo>
                  <a:pt x="25833" y="31060"/>
                </a:lnTo>
                <a:lnTo>
                  <a:pt x="26137" y="31440"/>
                </a:lnTo>
                <a:lnTo>
                  <a:pt x="26460" y="31801"/>
                </a:lnTo>
                <a:lnTo>
                  <a:pt x="26784" y="32163"/>
                </a:lnTo>
                <a:lnTo>
                  <a:pt x="27126" y="32505"/>
                </a:lnTo>
                <a:lnTo>
                  <a:pt x="27487" y="32828"/>
                </a:lnTo>
                <a:lnTo>
                  <a:pt x="27867" y="33151"/>
                </a:lnTo>
                <a:lnTo>
                  <a:pt x="28247" y="33436"/>
                </a:lnTo>
                <a:lnTo>
                  <a:pt x="28627" y="33740"/>
                </a:lnTo>
                <a:lnTo>
                  <a:pt x="29027" y="34006"/>
                </a:lnTo>
                <a:lnTo>
                  <a:pt x="29445" y="34253"/>
                </a:lnTo>
                <a:lnTo>
                  <a:pt x="29863" y="34501"/>
                </a:lnTo>
                <a:lnTo>
                  <a:pt x="30300" y="34729"/>
                </a:lnTo>
                <a:lnTo>
                  <a:pt x="30756" y="34938"/>
                </a:lnTo>
                <a:lnTo>
                  <a:pt x="31194" y="35128"/>
                </a:lnTo>
                <a:lnTo>
                  <a:pt x="31802" y="35356"/>
                </a:lnTo>
                <a:lnTo>
                  <a:pt x="32391" y="35546"/>
                </a:lnTo>
                <a:lnTo>
                  <a:pt x="32999" y="35698"/>
                </a:lnTo>
                <a:lnTo>
                  <a:pt x="33627" y="35831"/>
                </a:lnTo>
                <a:lnTo>
                  <a:pt x="34235" y="35926"/>
                </a:lnTo>
                <a:lnTo>
                  <a:pt x="34862" y="36002"/>
                </a:lnTo>
                <a:lnTo>
                  <a:pt x="35489" y="36040"/>
                </a:lnTo>
                <a:lnTo>
                  <a:pt x="36098" y="36059"/>
                </a:lnTo>
                <a:lnTo>
                  <a:pt x="36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rot="-5400000">
            <a:off x="-1213375" y="377050"/>
            <a:ext cx="2827141" cy="1551061"/>
          </a:xfrm>
          <a:custGeom>
            <a:avLst/>
            <a:gdLst/>
            <a:ahLst/>
            <a:cxnLst/>
            <a:rect l="l" t="t" r="r" b="b"/>
            <a:pathLst>
              <a:path w="54295" h="29788" extrusionOk="0">
                <a:moveTo>
                  <a:pt x="22577" y="0"/>
                </a:moveTo>
                <a:lnTo>
                  <a:pt x="21707" y="19"/>
                </a:lnTo>
                <a:lnTo>
                  <a:pt x="20817" y="57"/>
                </a:lnTo>
                <a:lnTo>
                  <a:pt x="19928" y="114"/>
                </a:lnTo>
                <a:lnTo>
                  <a:pt x="19019" y="189"/>
                </a:lnTo>
                <a:lnTo>
                  <a:pt x="18111" y="303"/>
                </a:lnTo>
                <a:lnTo>
                  <a:pt x="17184" y="417"/>
                </a:lnTo>
                <a:lnTo>
                  <a:pt x="16275" y="568"/>
                </a:lnTo>
                <a:lnTo>
                  <a:pt x="15348" y="738"/>
                </a:lnTo>
                <a:lnTo>
                  <a:pt x="14440" y="928"/>
                </a:lnTo>
                <a:lnTo>
                  <a:pt x="13531" y="1155"/>
                </a:lnTo>
                <a:lnTo>
                  <a:pt x="12623" y="1382"/>
                </a:lnTo>
                <a:lnTo>
                  <a:pt x="11714" y="1666"/>
                </a:lnTo>
                <a:lnTo>
                  <a:pt x="10844" y="1949"/>
                </a:lnTo>
                <a:lnTo>
                  <a:pt x="9973" y="2271"/>
                </a:lnTo>
                <a:lnTo>
                  <a:pt x="9103" y="2631"/>
                </a:lnTo>
                <a:lnTo>
                  <a:pt x="8270" y="3009"/>
                </a:lnTo>
                <a:lnTo>
                  <a:pt x="7456" y="3407"/>
                </a:lnTo>
                <a:lnTo>
                  <a:pt x="6662" y="3842"/>
                </a:lnTo>
                <a:lnTo>
                  <a:pt x="5886" y="4315"/>
                </a:lnTo>
                <a:lnTo>
                  <a:pt x="5129" y="4807"/>
                </a:lnTo>
                <a:lnTo>
                  <a:pt x="4429" y="5337"/>
                </a:lnTo>
                <a:lnTo>
                  <a:pt x="4069" y="5621"/>
                </a:lnTo>
                <a:lnTo>
                  <a:pt x="3728" y="5905"/>
                </a:lnTo>
                <a:lnTo>
                  <a:pt x="3407" y="6189"/>
                </a:lnTo>
                <a:lnTo>
                  <a:pt x="3085" y="6491"/>
                </a:lnTo>
                <a:lnTo>
                  <a:pt x="2763" y="6794"/>
                </a:lnTo>
                <a:lnTo>
                  <a:pt x="2460" y="7116"/>
                </a:lnTo>
                <a:lnTo>
                  <a:pt x="2177" y="7438"/>
                </a:lnTo>
                <a:lnTo>
                  <a:pt x="1893" y="7778"/>
                </a:lnTo>
                <a:lnTo>
                  <a:pt x="1609" y="8119"/>
                </a:lnTo>
                <a:lnTo>
                  <a:pt x="1344" y="8459"/>
                </a:lnTo>
                <a:lnTo>
                  <a:pt x="1098" y="8819"/>
                </a:lnTo>
                <a:lnTo>
                  <a:pt x="852" y="9197"/>
                </a:lnTo>
                <a:lnTo>
                  <a:pt x="625" y="9576"/>
                </a:lnTo>
                <a:lnTo>
                  <a:pt x="398" y="9954"/>
                </a:lnTo>
                <a:lnTo>
                  <a:pt x="190" y="10352"/>
                </a:lnTo>
                <a:lnTo>
                  <a:pt x="0" y="10749"/>
                </a:lnTo>
                <a:lnTo>
                  <a:pt x="0" y="10749"/>
                </a:lnTo>
                <a:lnTo>
                  <a:pt x="454" y="10617"/>
                </a:lnTo>
                <a:lnTo>
                  <a:pt x="909" y="10503"/>
                </a:lnTo>
                <a:lnTo>
                  <a:pt x="1382" y="10409"/>
                </a:lnTo>
                <a:lnTo>
                  <a:pt x="1855" y="10333"/>
                </a:lnTo>
                <a:lnTo>
                  <a:pt x="2328" y="10276"/>
                </a:lnTo>
                <a:lnTo>
                  <a:pt x="2801" y="10219"/>
                </a:lnTo>
                <a:lnTo>
                  <a:pt x="3274" y="10182"/>
                </a:lnTo>
                <a:lnTo>
                  <a:pt x="4220" y="10182"/>
                </a:lnTo>
                <a:lnTo>
                  <a:pt x="4694" y="10200"/>
                </a:lnTo>
                <a:lnTo>
                  <a:pt x="5186" y="10219"/>
                </a:lnTo>
                <a:lnTo>
                  <a:pt x="5659" y="10276"/>
                </a:lnTo>
                <a:lnTo>
                  <a:pt x="6132" y="10333"/>
                </a:lnTo>
                <a:lnTo>
                  <a:pt x="6605" y="10428"/>
                </a:lnTo>
                <a:lnTo>
                  <a:pt x="7059" y="10522"/>
                </a:lnTo>
                <a:lnTo>
                  <a:pt x="7532" y="10617"/>
                </a:lnTo>
                <a:lnTo>
                  <a:pt x="7986" y="10749"/>
                </a:lnTo>
                <a:lnTo>
                  <a:pt x="8441" y="10882"/>
                </a:lnTo>
                <a:lnTo>
                  <a:pt x="8895" y="11033"/>
                </a:lnTo>
                <a:lnTo>
                  <a:pt x="9349" y="11203"/>
                </a:lnTo>
                <a:lnTo>
                  <a:pt x="9784" y="11393"/>
                </a:lnTo>
                <a:lnTo>
                  <a:pt x="10219" y="11601"/>
                </a:lnTo>
                <a:lnTo>
                  <a:pt x="10655" y="11809"/>
                </a:lnTo>
                <a:lnTo>
                  <a:pt x="11071" y="12036"/>
                </a:lnTo>
                <a:lnTo>
                  <a:pt x="11468" y="12263"/>
                </a:lnTo>
                <a:lnTo>
                  <a:pt x="11885" y="12528"/>
                </a:lnTo>
                <a:lnTo>
                  <a:pt x="12282" y="12793"/>
                </a:lnTo>
                <a:lnTo>
                  <a:pt x="12661" y="13077"/>
                </a:lnTo>
                <a:lnTo>
                  <a:pt x="13039" y="13361"/>
                </a:lnTo>
                <a:lnTo>
                  <a:pt x="13399" y="13664"/>
                </a:lnTo>
                <a:lnTo>
                  <a:pt x="13758" y="13985"/>
                </a:lnTo>
                <a:lnTo>
                  <a:pt x="14099" y="14326"/>
                </a:lnTo>
                <a:lnTo>
                  <a:pt x="14610" y="14894"/>
                </a:lnTo>
                <a:lnTo>
                  <a:pt x="15121" y="15480"/>
                </a:lnTo>
                <a:lnTo>
                  <a:pt x="15594" y="16086"/>
                </a:lnTo>
                <a:lnTo>
                  <a:pt x="16029" y="16692"/>
                </a:lnTo>
                <a:lnTo>
                  <a:pt x="16465" y="17335"/>
                </a:lnTo>
                <a:lnTo>
                  <a:pt x="16881" y="17978"/>
                </a:lnTo>
                <a:lnTo>
                  <a:pt x="17695" y="19284"/>
                </a:lnTo>
                <a:lnTo>
                  <a:pt x="18508" y="20609"/>
                </a:lnTo>
                <a:lnTo>
                  <a:pt x="18906" y="21271"/>
                </a:lnTo>
                <a:lnTo>
                  <a:pt x="19322" y="21915"/>
                </a:lnTo>
                <a:lnTo>
                  <a:pt x="19757" y="22558"/>
                </a:lnTo>
                <a:lnTo>
                  <a:pt x="20212" y="23183"/>
                </a:lnTo>
                <a:lnTo>
                  <a:pt x="20666" y="23788"/>
                </a:lnTo>
                <a:lnTo>
                  <a:pt x="21177" y="24375"/>
                </a:lnTo>
                <a:lnTo>
                  <a:pt x="21555" y="24791"/>
                </a:lnTo>
                <a:lnTo>
                  <a:pt x="21953" y="25189"/>
                </a:lnTo>
                <a:lnTo>
                  <a:pt x="22369" y="25586"/>
                </a:lnTo>
                <a:lnTo>
                  <a:pt x="22804" y="25946"/>
                </a:lnTo>
                <a:lnTo>
                  <a:pt x="23239" y="26305"/>
                </a:lnTo>
                <a:lnTo>
                  <a:pt x="23694" y="26646"/>
                </a:lnTo>
                <a:lnTo>
                  <a:pt x="24167" y="26968"/>
                </a:lnTo>
                <a:lnTo>
                  <a:pt x="24640" y="27289"/>
                </a:lnTo>
                <a:lnTo>
                  <a:pt x="25132" y="27573"/>
                </a:lnTo>
                <a:lnTo>
                  <a:pt x="25624" y="27857"/>
                </a:lnTo>
                <a:lnTo>
                  <a:pt x="26135" y="28103"/>
                </a:lnTo>
                <a:lnTo>
                  <a:pt x="26646" y="28349"/>
                </a:lnTo>
                <a:lnTo>
                  <a:pt x="27176" y="28557"/>
                </a:lnTo>
                <a:lnTo>
                  <a:pt x="27706" y="28765"/>
                </a:lnTo>
                <a:lnTo>
                  <a:pt x="28235" y="28955"/>
                </a:lnTo>
                <a:lnTo>
                  <a:pt x="28784" y="29125"/>
                </a:lnTo>
                <a:lnTo>
                  <a:pt x="29333" y="29276"/>
                </a:lnTo>
                <a:lnTo>
                  <a:pt x="29901" y="29409"/>
                </a:lnTo>
                <a:lnTo>
                  <a:pt x="30450" y="29522"/>
                </a:lnTo>
                <a:lnTo>
                  <a:pt x="31017" y="29617"/>
                </a:lnTo>
                <a:lnTo>
                  <a:pt x="31585" y="29693"/>
                </a:lnTo>
                <a:lnTo>
                  <a:pt x="32153" y="29730"/>
                </a:lnTo>
                <a:lnTo>
                  <a:pt x="32721" y="29768"/>
                </a:lnTo>
                <a:lnTo>
                  <a:pt x="33288" y="29787"/>
                </a:lnTo>
                <a:lnTo>
                  <a:pt x="33856" y="29787"/>
                </a:lnTo>
                <a:lnTo>
                  <a:pt x="34424" y="29768"/>
                </a:lnTo>
                <a:lnTo>
                  <a:pt x="34991" y="29712"/>
                </a:lnTo>
                <a:lnTo>
                  <a:pt x="35540" y="29655"/>
                </a:lnTo>
                <a:lnTo>
                  <a:pt x="36108" y="29560"/>
                </a:lnTo>
                <a:lnTo>
                  <a:pt x="36676" y="29466"/>
                </a:lnTo>
                <a:lnTo>
                  <a:pt x="37225" y="29333"/>
                </a:lnTo>
                <a:lnTo>
                  <a:pt x="37773" y="29182"/>
                </a:lnTo>
                <a:lnTo>
                  <a:pt x="38265" y="29030"/>
                </a:lnTo>
                <a:lnTo>
                  <a:pt x="38757" y="28860"/>
                </a:lnTo>
                <a:lnTo>
                  <a:pt x="39249" y="28690"/>
                </a:lnTo>
                <a:lnTo>
                  <a:pt x="39723" y="28500"/>
                </a:lnTo>
                <a:lnTo>
                  <a:pt x="40688" y="28103"/>
                </a:lnTo>
                <a:lnTo>
                  <a:pt x="41634" y="27668"/>
                </a:lnTo>
                <a:lnTo>
                  <a:pt x="42580" y="27251"/>
                </a:lnTo>
                <a:lnTo>
                  <a:pt x="43526" y="26835"/>
                </a:lnTo>
                <a:lnTo>
                  <a:pt x="44492" y="26438"/>
                </a:lnTo>
                <a:lnTo>
                  <a:pt x="44984" y="26267"/>
                </a:lnTo>
                <a:lnTo>
                  <a:pt x="45476" y="26097"/>
                </a:lnTo>
                <a:lnTo>
                  <a:pt x="45949" y="25946"/>
                </a:lnTo>
                <a:lnTo>
                  <a:pt x="46460" y="25813"/>
                </a:lnTo>
                <a:lnTo>
                  <a:pt x="46952" y="25681"/>
                </a:lnTo>
                <a:lnTo>
                  <a:pt x="47463" y="25586"/>
                </a:lnTo>
                <a:lnTo>
                  <a:pt x="47993" y="25510"/>
                </a:lnTo>
                <a:lnTo>
                  <a:pt x="48503" y="25454"/>
                </a:lnTo>
                <a:lnTo>
                  <a:pt x="49033" y="25416"/>
                </a:lnTo>
                <a:lnTo>
                  <a:pt x="49544" y="25416"/>
                </a:lnTo>
                <a:lnTo>
                  <a:pt x="50074" y="25435"/>
                </a:lnTo>
                <a:lnTo>
                  <a:pt x="50585" y="25491"/>
                </a:lnTo>
                <a:lnTo>
                  <a:pt x="51096" y="25567"/>
                </a:lnTo>
                <a:lnTo>
                  <a:pt x="51588" y="25700"/>
                </a:lnTo>
                <a:lnTo>
                  <a:pt x="52080" y="25851"/>
                </a:lnTo>
                <a:lnTo>
                  <a:pt x="52553" y="26040"/>
                </a:lnTo>
                <a:lnTo>
                  <a:pt x="53008" y="26267"/>
                </a:lnTo>
                <a:lnTo>
                  <a:pt x="53462" y="26551"/>
                </a:lnTo>
                <a:lnTo>
                  <a:pt x="53689" y="25832"/>
                </a:lnTo>
                <a:lnTo>
                  <a:pt x="53897" y="25132"/>
                </a:lnTo>
                <a:lnTo>
                  <a:pt x="54048" y="24413"/>
                </a:lnTo>
                <a:lnTo>
                  <a:pt x="54162" y="23694"/>
                </a:lnTo>
                <a:lnTo>
                  <a:pt x="54238" y="22974"/>
                </a:lnTo>
                <a:lnTo>
                  <a:pt x="54294" y="22255"/>
                </a:lnTo>
                <a:lnTo>
                  <a:pt x="54294" y="21555"/>
                </a:lnTo>
                <a:lnTo>
                  <a:pt x="54275" y="20836"/>
                </a:lnTo>
                <a:lnTo>
                  <a:pt x="54200" y="20136"/>
                </a:lnTo>
                <a:lnTo>
                  <a:pt x="54105" y="19436"/>
                </a:lnTo>
                <a:lnTo>
                  <a:pt x="53992" y="18735"/>
                </a:lnTo>
                <a:lnTo>
                  <a:pt x="53821" y="18035"/>
                </a:lnTo>
                <a:lnTo>
                  <a:pt x="53632" y="17354"/>
                </a:lnTo>
                <a:lnTo>
                  <a:pt x="53424" y="16673"/>
                </a:lnTo>
                <a:lnTo>
                  <a:pt x="53159" y="16010"/>
                </a:lnTo>
                <a:lnTo>
                  <a:pt x="52894" y="15348"/>
                </a:lnTo>
                <a:lnTo>
                  <a:pt x="52591" y="14704"/>
                </a:lnTo>
                <a:lnTo>
                  <a:pt x="52251" y="14061"/>
                </a:lnTo>
                <a:lnTo>
                  <a:pt x="51910" y="13437"/>
                </a:lnTo>
                <a:lnTo>
                  <a:pt x="51531" y="12812"/>
                </a:lnTo>
                <a:lnTo>
                  <a:pt x="51115" y="12225"/>
                </a:lnTo>
                <a:lnTo>
                  <a:pt x="50699" y="11639"/>
                </a:lnTo>
                <a:lnTo>
                  <a:pt x="50245" y="11071"/>
                </a:lnTo>
                <a:lnTo>
                  <a:pt x="49790" y="10503"/>
                </a:lnTo>
                <a:lnTo>
                  <a:pt x="49298" y="9973"/>
                </a:lnTo>
                <a:lnTo>
                  <a:pt x="48787" y="9444"/>
                </a:lnTo>
                <a:lnTo>
                  <a:pt x="48257" y="8951"/>
                </a:lnTo>
                <a:lnTo>
                  <a:pt x="47728" y="8459"/>
                </a:lnTo>
                <a:lnTo>
                  <a:pt x="47160" y="8005"/>
                </a:lnTo>
                <a:lnTo>
                  <a:pt x="46592" y="7570"/>
                </a:lnTo>
                <a:lnTo>
                  <a:pt x="46005" y="7135"/>
                </a:lnTo>
                <a:lnTo>
                  <a:pt x="45400" y="6737"/>
                </a:lnTo>
                <a:lnTo>
                  <a:pt x="44170" y="5942"/>
                </a:lnTo>
                <a:lnTo>
                  <a:pt x="42959" y="5204"/>
                </a:lnTo>
                <a:lnTo>
                  <a:pt x="41747" y="4504"/>
                </a:lnTo>
                <a:lnTo>
                  <a:pt x="40536" y="3861"/>
                </a:lnTo>
                <a:lnTo>
                  <a:pt x="39931" y="3577"/>
                </a:lnTo>
                <a:lnTo>
                  <a:pt x="39325" y="3274"/>
                </a:lnTo>
                <a:lnTo>
                  <a:pt x="38739" y="3009"/>
                </a:lnTo>
                <a:lnTo>
                  <a:pt x="38133" y="2744"/>
                </a:lnTo>
                <a:lnTo>
                  <a:pt x="37527" y="2498"/>
                </a:lnTo>
                <a:lnTo>
                  <a:pt x="36903" y="2252"/>
                </a:lnTo>
                <a:lnTo>
                  <a:pt x="36297" y="2044"/>
                </a:lnTo>
                <a:lnTo>
                  <a:pt x="35692" y="1817"/>
                </a:lnTo>
                <a:lnTo>
                  <a:pt x="35067" y="1628"/>
                </a:lnTo>
                <a:lnTo>
                  <a:pt x="34443" y="1438"/>
                </a:lnTo>
                <a:lnTo>
                  <a:pt x="33818" y="1268"/>
                </a:lnTo>
                <a:lnTo>
                  <a:pt x="33194" y="1098"/>
                </a:lnTo>
                <a:lnTo>
                  <a:pt x="32550" y="946"/>
                </a:lnTo>
                <a:lnTo>
                  <a:pt x="31907" y="814"/>
                </a:lnTo>
                <a:lnTo>
                  <a:pt x="31263" y="681"/>
                </a:lnTo>
                <a:lnTo>
                  <a:pt x="30620" y="568"/>
                </a:lnTo>
                <a:lnTo>
                  <a:pt x="29958" y="473"/>
                </a:lnTo>
                <a:lnTo>
                  <a:pt x="29276" y="379"/>
                </a:lnTo>
                <a:lnTo>
                  <a:pt x="28614" y="284"/>
                </a:lnTo>
                <a:lnTo>
                  <a:pt x="27914" y="227"/>
                </a:lnTo>
                <a:lnTo>
                  <a:pt x="27232" y="171"/>
                </a:lnTo>
                <a:lnTo>
                  <a:pt x="26532" y="114"/>
                </a:lnTo>
                <a:lnTo>
                  <a:pt x="25813" y="76"/>
                </a:lnTo>
                <a:lnTo>
                  <a:pt x="25094" y="57"/>
                </a:lnTo>
                <a:lnTo>
                  <a:pt x="24280" y="19"/>
                </a:lnTo>
                <a:lnTo>
                  <a:pt x="234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25"/>
        <p:cNvGrpSpPr/>
        <p:nvPr/>
      </p:nvGrpSpPr>
      <p:grpSpPr>
        <a:xfrm>
          <a:off x="0" y="0"/>
          <a:ext cx="0" cy="0"/>
          <a:chOff x="0" y="0"/>
          <a:chExt cx="0" cy="0"/>
        </a:xfrm>
      </p:grpSpPr>
      <p:sp>
        <p:nvSpPr>
          <p:cNvPr id="226" name="Google Shape;226;p32"/>
          <p:cNvSpPr/>
          <p:nvPr/>
        </p:nvSpPr>
        <p:spPr>
          <a:xfrm>
            <a:off x="4533350" y="4654600"/>
            <a:ext cx="1726400" cy="345875"/>
          </a:xfrm>
          <a:custGeom>
            <a:avLst/>
            <a:gdLst/>
            <a:ahLst/>
            <a:cxnLst/>
            <a:rect l="l" t="t" r="r" b="b"/>
            <a:pathLst>
              <a:path w="69056" h="13835" extrusionOk="0">
                <a:moveTo>
                  <a:pt x="55525" y="0"/>
                </a:moveTo>
                <a:lnTo>
                  <a:pt x="54806" y="19"/>
                </a:lnTo>
                <a:lnTo>
                  <a:pt x="54087" y="57"/>
                </a:lnTo>
                <a:lnTo>
                  <a:pt x="53443" y="114"/>
                </a:lnTo>
                <a:lnTo>
                  <a:pt x="52819" y="227"/>
                </a:lnTo>
                <a:lnTo>
                  <a:pt x="52175" y="341"/>
                </a:lnTo>
                <a:lnTo>
                  <a:pt x="51551" y="492"/>
                </a:lnTo>
                <a:lnTo>
                  <a:pt x="50926" y="663"/>
                </a:lnTo>
                <a:lnTo>
                  <a:pt x="50302" y="852"/>
                </a:lnTo>
                <a:lnTo>
                  <a:pt x="49696" y="1060"/>
                </a:lnTo>
                <a:lnTo>
                  <a:pt x="49091" y="1268"/>
                </a:lnTo>
                <a:lnTo>
                  <a:pt x="48466" y="1514"/>
                </a:lnTo>
                <a:lnTo>
                  <a:pt x="47861" y="1760"/>
                </a:lnTo>
                <a:lnTo>
                  <a:pt x="46668" y="2290"/>
                </a:lnTo>
                <a:lnTo>
                  <a:pt x="45457" y="2820"/>
                </a:lnTo>
                <a:lnTo>
                  <a:pt x="44265" y="3388"/>
                </a:lnTo>
                <a:lnTo>
                  <a:pt x="43073" y="3918"/>
                </a:lnTo>
                <a:lnTo>
                  <a:pt x="41862" y="4448"/>
                </a:lnTo>
                <a:lnTo>
                  <a:pt x="41256" y="4694"/>
                </a:lnTo>
                <a:lnTo>
                  <a:pt x="40650" y="4921"/>
                </a:lnTo>
                <a:lnTo>
                  <a:pt x="40045" y="5148"/>
                </a:lnTo>
                <a:lnTo>
                  <a:pt x="39439" y="5337"/>
                </a:lnTo>
                <a:lnTo>
                  <a:pt x="38834" y="5526"/>
                </a:lnTo>
                <a:lnTo>
                  <a:pt x="38209" y="5697"/>
                </a:lnTo>
                <a:lnTo>
                  <a:pt x="37585" y="5829"/>
                </a:lnTo>
                <a:lnTo>
                  <a:pt x="36960" y="5943"/>
                </a:lnTo>
                <a:lnTo>
                  <a:pt x="36336" y="6037"/>
                </a:lnTo>
                <a:lnTo>
                  <a:pt x="35692" y="6113"/>
                </a:lnTo>
                <a:lnTo>
                  <a:pt x="35068" y="6132"/>
                </a:lnTo>
                <a:lnTo>
                  <a:pt x="34405" y="6132"/>
                </a:lnTo>
                <a:lnTo>
                  <a:pt x="33951" y="6113"/>
                </a:lnTo>
                <a:lnTo>
                  <a:pt x="33497" y="6075"/>
                </a:lnTo>
                <a:lnTo>
                  <a:pt x="33043" y="6037"/>
                </a:lnTo>
                <a:lnTo>
                  <a:pt x="32589" y="5962"/>
                </a:lnTo>
                <a:lnTo>
                  <a:pt x="32135" y="5886"/>
                </a:lnTo>
                <a:lnTo>
                  <a:pt x="31699" y="5791"/>
                </a:lnTo>
                <a:lnTo>
                  <a:pt x="31245" y="5678"/>
                </a:lnTo>
                <a:lnTo>
                  <a:pt x="30810" y="5564"/>
                </a:lnTo>
                <a:lnTo>
                  <a:pt x="29920" y="5299"/>
                </a:lnTo>
                <a:lnTo>
                  <a:pt x="29050" y="5015"/>
                </a:lnTo>
                <a:lnTo>
                  <a:pt x="28179" y="4694"/>
                </a:lnTo>
                <a:lnTo>
                  <a:pt x="27309" y="4353"/>
                </a:lnTo>
                <a:lnTo>
                  <a:pt x="25587" y="3653"/>
                </a:lnTo>
                <a:lnTo>
                  <a:pt x="24716" y="3293"/>
                </a:lnTo>
                <a:lnTo>
                  <a:pt x="23846" y="2953"/>
                </a:lnTo>
                <a:lnTo>
                  <a:pt x="22975" y="2631"/>
                </a:lnTo>
                <a:lnTo>
                  <a:pt x="22086" y="2347"/>
                </a:lnTo>
                <a:lnTo>
                  <a:pt x="21196" y="2082"/>
                </a:lnTo>
                <a:lnTo>
                  <a:pt x="20761" y="1950"/>
                </a:lnTo>
                <a:lnTo>
                  <a:pt x="20307" y="1855"/>
                </a:lnTo>
                <a:lnTo>
                  <a:pt x="19531" y="1704"/>
                </a:lnTo>
                <a:lnTo>
                  <a:pt x="18755" y="1590"/>
                </a:lnTo>
                <a:lnTo>
                  <a:pt x="17979" y="1495"/>
                </a:lnTo>
                <a:lnTo>
                  <a:pt x="17184" y="1458"/>
                </a:lnTo>
                <a:lnTo>
                  <a:pt x="16408" y="1439"/>
                </a:lnTo>
                <a:lnTo>
                  <a:pt x="15632" y="1458"/>
                </a:lnTo>
                <a:lnTo>
                  <a:pt x="14838" y="1514"/>
                </a:lnTo>
                <a:lnTo>
                  <a:pt x="14062" y="1609"/>
                </a:lnTo>
                <a:lnTo>
                  <a:pt x="13286" y="1723"/>
                </a:lnTo>
                <a:lnTo>
                  <a:pt x="12510" y="1893"/>
                </a:lnTo>
                <a:lnTo>
                  <a:pt x="11753" y="2082"/>
                </a:lnTo>
                <a:lnTo>
                  <a:pt x="11015" y="2309"/>
                </a:lnTo>
                <a:lnTo>
                  <a:pt x="10258" y="2555"/>
                </a:lnTo>
                <a:lnTo>
                  <a:pt x="9539" y="2858"/>
                </a:lnTo>
                <a:lnTo>
                  <a:pt x="8820" y="3180"/>
                </a:lnTo>
                <a:lnTo>
                  <a:pt x="8119" y="3520"/>
                </a:lnTo>
                <a:lnTo>
                  <a:pt x="7438" y="3918"/>
                </a:lnTo>
                <a:lnTo>
                  <a:pt x="6776" y="4334"/>
                </a:lnTo>
                <a:lnTo>
                  <a:pt x="6132" y="4788"/>
                </a:lnTo>
                <a:lnTo>
                  <a:pt x="5508" y="5261"/>
                </a:lnTo>
                <a:lnTo>
                  <a:pt x="4902" y="5753"/>
                </a:lnTo>
                <a:lnTo>
                  <a:pt x="4335" y="6283"/>
                </a:lnTo>
                <a:lnTo>
                  <a:pt x="3767" y="6832"/>
                </a:lnTo>
                <a:lnTo>
                  <a:pt x="3237" y="7419"/>
                </a:lnTo>
                <a:lnTo>
                  <a:pt x="2726" y="8024"/>
                </a:lnTo>
                <a:lnTo>
                  <a:pt x="2253" y="8649"/>
                </a:lnTo>
                <a:lnTo>
                  <a:pt x="1799" y="9292"/>
                </a:lnTo>
                <a:lnTo>
                  <a:pt x="1382" y="9936"/>
                </a:lnTo>
                <a:lnTo>
                  <a:pt x="985" y="10617"/>
                </a:lnTo>
                <a:lnTo>
                  <a:pt x="625" y="11317"/>
                </a:lnTo>
                <a:lnTo>
                  <a:pt x="304" y="12036"/>
                </a:lnTo>
                <a:lnTo>
                  <a:pt x="1" y="12755"/>
                </a:lnTo>
                <a:lnTo>
                  <a:pt x="69056" y="13834"/>
                </a:lnTo>
                <a:lnTo>
                  <a:pt x="69037" y="13115"/>
                </a:lnTo>
                <a:lnTo>
                  <a:pt x="68980" y="12396"/>
                </a:lnTo>
                <a:lnTo>
                  <a:pt x="68886" y="11696"/>
                </a:lnTo>
                <a:lnTo>
                  <a:pt x="68753" y="10995"/>
                </a:lnTo>
                <a:lnTo>
                  <a:pt x="68602" y="10295"/>
                </a:lnTo>
                <a:lnTo>
                  <a:pt x="68394" y="9614"/>
                </a:lnTo>
                <a:lnTo>
                  <a:pt x="68148" y="8933"/>
                </a:lnTo>
                <a:lnTo>
                  <a:pt x="67883" y="8270"/>
                </a:lnTo>
                <a:lnTo>
                  <a:pt x="67580" y="7627"/>
                </a:lnTo>
                <a:lnTo>
                  <a:pt x="67258" y="7002"/>
                </a:lnTo>
                <a:lnTo>
                  <a:pt x="66880" y="6378"/>
                </a:lnTo>
                <a:lnTo>
                  <a:pt x="66482" y="5791"/>
                </a:lnTo>
                <a:lnTo>
                  <a:pt x="66066" y="5224"/>
                </a:lnTo>
                <a:lnTo>
                  <a:pt x="65612" y="4675"/>
                </a:lnTo>
                <a:lnTo>
                  <a:pt x="65120" y="4145"/>
                </a:lnTo>
                <a:lnTo>
                  <a:pt x="64609" y="3653"/>
                </a:lnTo>
                <a:lnTo>
                  <a:pt x="64060" y="3180"/>
                </a:lnTo>
                <a:lnTo>
                  <a:pt x="63511" y="2744"/>
                </a:lnTo>
                <a:lnTo>
                  <a:pt x="62925" y="2328"/>
                </a:lnTo>
                <a:lnTo>
                  <a:pt x="62319" y="1950"/>
                </a:lnTo>
                <a:lnTo>
                  <a:pt x="61694" y="1609"/>
                </a:lnTo>
                <a:lnTo>
                  <a:pt x="61051" y="1287"/>
                </a:lnTo>
                <a:lnTo>
                  <a:pt x="60389" y="1003"/>
                </a:lnTo>
                <a:lnTo>
                  <a:pt x="59726" y="757"/>
                </a:lnTo>
                <a:lnTo>
                  <a:pt x="59045" y="549"/>
                </a:lnTo>
                <a:lnTo>
                  <a:pt x="58345" y="360"/>
                </a:lnTo>
                <a:lnTo>
                  <a:pt x="57645" y="227"/>
                </a:lnTo>
                <a:lnTo>
                  <a:pt x="56944" y="114"/>
                </a:lnTo>
                <a:lnTo>
                  <a:pt x="56225" y="38"/>
                </a:lnTo>
                <a:lnTo>
                  <a:pt x="55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7287261" y="0"/>
            <a:ext cx="1856701" cy="1854746"/>
          </a:xfrm>
          <a:custGeom>
            <a:avLst/>
            <a:gdLst/>
            <a:ahLst/>
            <a:cxnLst/>
            <a:rect l="l" t="t" r="r" b="b"/>
            <a:pathLst>
              <a:path w="36098" h="36060" extrusionOk="0">
                <a:moveTo>
                  <a:pt x="77" y="0"/>
                </a:moveTo>
                <a:lnTo>
                  <a:pt x="39" y="513"/>
                </a:lnTo>
                <a:lnTo>
                  <a:pt x="1" y="1027"/>
                </a:lnTo>
                <a:lnTo>
                  <a:pt x="1" y="1540"/>
                </a:lnTo>
                <a:lnTo>
                  <a:pt x="20" y="2053"/>
                </a:lnTo>
                <a:lnTo>
                  <a:pt x="58" y="2433"/>
                </a:lnTo>
                <a:lnTo>
                  <a:pt x="96" y="2813"/>
                </a:lnTo>
                <a:lnTo>
                  <a:pt x="153" y="3194"/>
                </a:lnTo>
                <a:lnTo>
                  <a:pt x="210" y="3574"/>
                </a:lnTo>
                <a:lnTo>
                  <a:pt x="286" y="3954"/>
                </a:lnTo>
                <a:lnTo>
                  <a:pt x="381" y="4315"/>
                </a:lnTo>
                <a:lnTo>
                  <a:pt x="495" y="4695"/>
                </a:lnTo>
                <a:lnTo>
                  <a:pt x="609" y="5056"/>
                </a:lnTo>
                <a:lnTo>
                  <a:pt x="742" y="5418"/>
                </a:lnTo>
                <a:lnTo>
                  <a:pt x="894" y="5760"/>
                </a:lnTo>
                <a:lnTo>
                  <a:pt x="1046" y="6121"/>
                </a:lnTo>
                <a:lnTo>
                  <a:pt x="1236" y="6444"/>
                </a:lnTo>
                <a:lnTo>
                  <a:pt x="1426" y="6786"/>
                </a:lnTo>
                <a:lnTo>
                  <a:pt x="1616" y="7109"/>
                </a:lnTo>
                <a:lnTo>
                  <a:pt x="1844" y="7432"/>
                </a:lnTo>
                <a:lnTo>
                  <a:pt x="2073" y="7737"/>
                </a:lnTo>
                <a:lnTo>
                  <a:pt x="2339" y="8060"/>
                </a:lnTo>
                <a:lnTo>
                  <a:pt x="2624" y="8364"/>
                </a:lnTo>
                <a:lnTo>
                  <a:pt x="2909" y="8649"/>
                </a:lnTo>
                <a:lnTo>
                  <a:pt x="3213" y="8934"/>
                </a:lnTo>
                <a:lnTo>
                  <a:pt x="3536" y="9200"/>
                </a:lnTo>
                <a:lnTo>
                  <a:pt x="3859" y="9447"/>
                </a:lnTo>
                <a:lnTo>
                  <a:pt x="4201" y="9675"/>
                </a:lnTo>
                <a:lnTo>
                  <a:pt x="4544" y="9904"/>
                </a:lnTo>
                <a:lnTo>
                  <a:pt x="4924" y="10132"/>
                </a:lnTo>
                <a:lnTo>
                  <a:pt x="5304" y="10322"/>
                </a:lnTo>
                <a:lnTo>
                  <a:pt x="5684" y="10512"/>
                </a:lnTo>
                <a:lnTo>
                  <a:pt x="6083" y="10664"/>
                </a:lnTo>
                <a:lnTo>
                  <a:pt x="6483" y="10816"/>
                </a:lnTo>
                <a:lnTo>
                  <a:pt x="6901" y="10949"/>
                </a:lnTo>
                <a:lnTo>
                  <a:pt x="7319" y="11063"/>
                </a:lnTo>
                <a:lnTo>
                  <a:pt x="7737" y="11177"/>
                </a:lnTo>
                <a:lnTo>
                  <a:pt x="8573" y="11367"/>
                </a:lnTo>
                <a:lnTo>
                  <a:pt x="9448" y="11519"/>
                </a:lnTo>
                <a:lnTo>
                  <a:pt x="10303" y="11671"/>
                </a:lnTo>
                <a:lnTo>
                  <a:pt x="11159" y="11785"/>
                </a:lnTo>
                <a:lnTo>
                  <a:pt x="12033" y="11918"/>
                </a:lnTo>
                <a:lnTo>
                  <a:pt x="12888" y="12051"/>
                </a:lnTo>
                <a:lnTo>
                  <a:pt x="13744" y="12223"/>
                </a:lnTo>
                <a:lnTo>
                  <a:pt x="14599" y="12413"/>
                </a:lnTo>
                <a:lnTo>
                  <a:pt x="14998" y="12527"/>
                </a:lnTo>
                <a:lnTo>
                  <a:pt x="15398" y="12641"/>
                </a:lnTo>
                <a:lnTo>
                  <a:pt x="15797" y="12774"/>
                </a:lnTo>
                <a:lnTo>
                  <a:pt x="16196" y="12926"/>
                </a:lnTo>
                <a:lnTo>
                  <a:pt x="16576" y="13078"/>
                </a:lnTo>
                <a:lnTo>
                  <a:pt x="16956" y="13268"/>
                </a:lnTo>
                <a:lnTo>
                  <a:pt x="17336" y="13458"/>
                </a:lnTo>
                <a:lnTo>
                  <a:pt x="17698" y="13667"/>
                </a:lnTo>
                <a:lnTo>
                  <a:pt x="18078" y="13914"/>
                </a:lnTo>
                <a:lnTo>
                  <a:pt x="18420" y="14199"/>
                </a:lnTo>
                <a:lnTo>
                  <a:pt x="18762" y="14485"/>
                </a:lnTo>
                <a:lnTo>
                  <a:pt x="19085" y="14789"/>
                </a:lnTo>
                <a:lnTo>
                  <a:pt x="19389" y="15131"/>
                </a:lnTo>
                <a:lnTo>
                  <a:pt x="19693" y="15473"/>
                </a:lnTo>
                <a:lnTo>
                  <a:pt x="19960" y="15834"/>
                </a:lnTo>
                <a:lnTo>
                  <a:pt x="20226" y="16195"/>
                </a:lnTo>
                <a:lnTo>
                  <a:pt x="20473" y="16595"/>
                </a:lnTo>
                <a:lnTo>
                  <a:pt x="20701" y="17013"/>
                </a:lnTo>
                <a:lnTo>
                  <a:pt x="20929" y="17431"/>
                </a:lnTo>
                <a:lnTo>
                  <a:pt x="21119" y="17849"/>
                </a:lnTo>
                <a:lnTo>
                  <a:pt x="21309" y="18267"/>
                </a:lnTo>
                <a:lnTo>
                  <a:pt x="21480" y="18704"/>
                </a:lnTo>
                <a:lnTo>
                  <a:pt x="21632" y="19161"/>
                </a:lnTo>
                <a:lnTo>
                  <a:pt x="21784" y="19598"/>
                </a:lnTo>
                <a:lnTo>
                  <a:pt x="22050" y="20510"/>
                </a:lnTo>
                <a:lnTo>
                  <a:pt x="22279" y="21423"/>
                </a:lnTo>
                <a:lnTo>
                  <a:pt x="22488" y="22335"/>
                </a:lnTo>
                <a:lnTo>
                  <a:pt x="22697" y="23248"/>
                </a:lnTo>
                <a:lnTo>
                  <a:pt x="22887" y="24198"/>
                </a:lnTo>
                <a:lnTo>
                  <a:pt x="23115" y="25129"/>
                </a:lnTo>
                <a:lnTo>
                  <a:pt x="23362" y="26061"/>
                </a:lnTo>
                <a:lnTo>
                  <a:pt x="23495" y="26517"/>
                </a:lnTo>
                <a:lnTo>
                  <a:pt x="23647" y="26973"/>
                </a:lnTo>
                <a:lnTo>
                  <a:pt x="23799" y="27391"/>
                </a:lnTo>
                <a:lnTo>
                  <a:pt x="23970" y="27829"/>
                </a:lnTo>
                <a:lnTo>
                  <a:pt x="24160" y="28247"/>
                </a:lnTo>
                <a:lnTo>
                  <a:pt x="24370" y="28665"/>
                </a:lnTo>
                <a:lnTo>
                  <a:pt x="24579" y="29064"/>
                </a:lnTo>
                <a:lnTo>
                  <a:pt x="24788" y="29463"/>
                </a:lnTo>
                <a:lnTo>
                  <a:pt x="25016" y="29862"/>
                </a:lnTo>
                <a:lnTo>
                  <a:pt x="25263" y="30262"/>
                </a:lnTo>
                <a:lnTo>
                  <a:pt x="25548" y="30661"/>
                </a:lnTo>
                <a:lnTo>
                  <a:pt x="25833" y="31060"/>
                </a:lnTo>
                <a:lnTo>
                  <a:pt x="26137" y="31440"/>
                </a:lnTo>
                <a:lnTo>
                  <a:pt x="26460" y="31801"/>
                </a:lnTo>
                <a:lnTo>
                  <a:pt x="26784" y="32163"/>
                </a:lnTo>
                <a:lnTo>
                  <a:pt x="27126" y="32505"/>
                </a:lnTo>
                <a:lnTo>
                  <a:pt x="27487" y="32828"/>
                </a:lnTo>
                <a:lnTo>
                  <a:pt x="27867" y="33151"/>
                </a:lnTo>
                <a:lnTo>
                  <a:pt x="28247" y="33436"/>
                </a:lnTo>
                <a:lnTo>
                  <a:pt x="28627" y="33740"/>
                </a:lnTo>
                <a:lnTo>
                  <a:pt x="29027" y="34006"/>
                </a:lnTo>
                <a:lnTo>
                  <a:pt x="29445" y="34253"/>
                </a:lnTo>
                <a:lnTo>
                  <a:pt x="29863" y="34501"/>
                </a:lnTo>
                <a:lnTo>
                  <a:pt x="30300" y="34729"/>
                </a:lnTo>
                <a:lnTo>
                  <a:pt x="30756" y="34938"/>
                </a:lnTo>
                <a:lnTo>
                  <a:pt x="31194" y="35128"/>
                </a:lnTo>
                <a:lnTo>
                  <a:pt x="31802" y="35356"/>
                </a:lnTo>
                <a:lnTo>
                  <a:pt x="32391" y="35546"/>
                </a:lnTo>
                <a:lnTo>
                  <a:pt x="32999" y="35698"/>
                </a:lnTo>
                <a:lnTo>
                  <a:pt x="33627" y="35831"/>
                </a:lnTo>
                <a:lnTo>
                  <a:pt x="34235" y="35926"/>
                </a:lnTo>
                <a:lnTo>
                  <a:pt x="34862" y="36002"/>
                </a:lnTo>
                <a:lnTo>
                  <a:pt x="35489" y="36040"/>
                </a:lnTo>
                <a:lnTo>
                  <a:pt x="36098" y="36059"/>
                </a:lnTo>
                <a:lnTo>
                  <a:pt x="36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rot="5400000">
            <a:off x="186347" y="-186380"/>
            <a:ext cx="1318793" cy="1691557"/>
          </a:xfrm>
          <a:custGeom>
            <a:avLst/>
            <a:gdLst/>
            <a:ahLst/>
            <a:cxnLst/>
            <a:rect l="l" t="t" r="r" b="b"/>
            <a:pathLst>
              <a:path w="21252" h="27259" extrusionOk="0">
                <a:moveTo>
                  <a:pt x="0" y="0"/>
                </a:moveTo>
                <a:lnTo>
                  <a:pt x="0" y="27258"/>
                </a:lnTo>
                <a:lnTo>
                  <a:pt x="20169" y="27258"/>
                </a:lnTo>
                <a:lnTo>
                  <a:pt x="20359" y="26821"/>
                </a:lnTo>
                <a:lnTo>
                  <a:pt x="20530" y="26384"/>
                </a:lnTo>
                <a:lnTo>
                  <a:pt x="20701" y="25928"/>
                </a:lnTo>
                <a:lnTo>
                  <a:pt x="20834" y="25472"/>
                </a:lnTo>
                <a:lnTo>
                  <a:pt x="20967" y="25015"/>
                </a:lnTo>
                <a:lnTo>
                  <a:pt x="21062" y="24559"/>
                </a:lnTo>
                <a:lnTo>
                  <a:pt x="21138" y="24084"/>
                </a:lnTo>
                <a:lnTo>
                  <a:pt x="21195" y="23609"/>
                </a:lnTo>
                <a:lnTo>
                  <a:pt x="21233" y="23096"/>
                </a:lnTo>
                <a:lnTo>
                  <a:pt x="21252" y="22582"/>
                </a:lnTo>
                <a:lnTo>
                  <a:pt x="21252" y="22088"/>
                </a:lnTo>
                <a:lnTo>
                  <a:pt x="21214" y="21575"/>
                </a:lnTo>
                <a:lnTo>
                  <a:pt x="21157" y="21062"/>
                </a:lnTo>
                <a:lnTo>
                  <a:pt x="21062" y="20567"/>
                </a:lnTo>
                <a:lnTo>
                  <a:pt x="20967" y="20073"/>
                </a:lnTo>
                <a:lnTo>
                  <a:pt x="20834" y="19579"/>
                </a:lnTo>
                <a:lnTo>
                  <a:pt x="20682" y="19085"/>
                </a:lnTo>
                <a:lnTo>
                  <a:pt x="20511" y="18610"/>
                </a:lnTo>
                <a:lnTo>
                  <a:pt x="20302" y="18134"/>
                </a:lnTo>
                <a:lnTo>
                  <a:pt x="20092" y="17659"/>
                </a:lnTo>
                <a:lnTo>
                  <a:pt x="19845" y="17203"/>
                </a:lnTo>
                <a:lnTo>
                  <a:pt x="19598" y="16766"/>
                </a:lnTo>
                <a:lnTo>
                  <a:pt x="19332" y="16329"/>
                </a:lnTo>
                <a:lnTo>
                  <a:pt x="19028" y="15891"/>
                </a:lnTo>
                <a:lnTo>
                  <a:pt x="18705" y="15454"/>
                </a:lnTo>
                <a:lnTo>
                  <a:pt x="18363" y="15036"/>
                </a:lnTo>
                <a:lnTo>
                  <a:pt x="18002" y="14637"/>
                </a:lnTo>
                <a:lnTo>
                  <a:pt x="17640" y="14238"/>
                </a:lnTo>
                <a:lnTo>
                  <a:pt x="17241" y="13857"/>
                </a:lnTo>
                <a:lnTo>
                  <a:pt x="16842" y="13496"/>
                </a:lnTo>
                <a:lnTo>
                  <a:pt x="16424" y="13135"/>
                </a:lnTo>
                <a:lnTo>
                  <a:pt x="15987" y="12812"/>
                </a:lnTo>
                <a:lnTo>
                  <a:pt x="15549" y="12489"/>
                </a:lnTo>
                <a:lnTo>
                  <a:pt x="15093" y="12166"/>
                </a:lnTo>
                <a:lnTo>
                  <a:pt x="14637" y="11881"/>
                </a:lnTo>
                <a:lnTo>
                  <a:pt x="14143" y="11614"/>
                </a:lnTo>
                <a:lnTo>
                  <a:pt x="13649" y="11386"/>
                </a:lnTo>
                <a:lnTo>
                  <a:pt x="13154" y="11177"/>
                </a:lnTo>
                <a:lnTo>
                  <a:pt x="12641" y="10987"/>
                </a:lnTo>
                <a:lnTo>
                  <a:pt x="12128" y="10816"/>
                </a:lnTo>
                <a:lnTo>
                  <a:pt x="11063" y="10455"/>
                </a:lnTo>
                <a:lnTo>
                  <a:pt x="9999" y="10132"/>
                </a:lnTo>
                <a:lnTo>
                  <a:pt x="9467" y="9942"/>
                </a:lnTo>
                <a:lnTo>
                  <a:pt x="8934" y="9752"/>
                </a:lnTo>
                <a:lnTo>
                  <a:pt x="8421" y="9562"/>
                </a:lnTo>
                <a:lnTo>
                  <a:pt x="7908" y="9333"/>
                </a:lnTo>
                <a:lnTo>
                  <a:pt x="7414" y="9105"/>
                </a:lnTo>
                <a:lnTo>
                  <a:pt x="6958" y="8858"/>
                </a:lnTo>
                <a:lnTo>
                  <a:pt x="6501" y="8573"/>
                </a:lnTo>
                <a:lnTo>
                  <a:pt x="6064" y="8269"/>
                </a:lnTo>
                <a:lnTo>
                  <a:pt x="5722" y="7965"/>
                </a:lnTo>
                <a:lnTo>
                  <a:pt x="5399" y="7642"/>
                </a:lnTo>
                <a:lnTo>
                  <a:pt x="5095" y="7299"/>
                </a:lnTo>
                <a:lnTo>
                  <a:pt x="4829" y="6938"/>
                </a:lnTo>
                <a:lnTo>
                  <a:pt x="4601" y="6596"/>
                </a:lnTo>
                <a:lnTo>
                  <a:pt x="4410" y="6254"/>
                </a:lnTo>
                <a:lnTo>
                  <a:pt x="4239" y="5912"/>
                </a:lnTo>
                <a:lnTo>
                  <a:pt x="4068" y="5551"/>
                </a:lnTo>
                <a:lnTo>
                  <a:pt x="3783" y="4809"/>
                </a:lnTo>
                <a:lnTo>
                  <a:pt x="3498" y="4068"/>
                </a:lnTo>
                <a:lnTo>
                  <a:pt x="3251" y="3365"/>
                </a:lnTo>
                <a:lnTo>
                  <a:pt x="3118" y="3023"/>
                </a:lnTo>
                <a:lnTo>
                  <a:pt x="2966" y="2699"/>
                </a:lnTo>
                <a:lnTo>
                  <a:pt x="2795" y="2357"/>
                </a:lnTo>
                <a:lnTo>
                  <a:pt x="2624" y="2034"/>
                </a:lnTo>
                <a:lnTo>
                  <a:pt x="2415" y="1730"/>
                </a:lnTo>
                <a:lnTo>
                  <a:pt x="2186" y="1445"/>
                </a:lnTo>
                <a:lnTo>
                  <a:pt x="1958" y="1198"/>
                </a:lnTo>
                <a:lnTo>
                  <a:pt x="1730" y="970"/>
                </a:lnTo>
                <a:lnTo>
                  <a:pt x="1464" y="761"/>
                </a:lnTo>
                <a:lnTo>
                  <a:pt x="1198" y="570"/>
                </a:lnTo>
                <a:lnTo>
                  <a:pt x="913" y="399"/>
                </a:lnTo>
                <a:lnTo>
                  <a:pt x="609" y="266"/>
                </a:lnTo>
                <a:lnTo>
                  <a:pt x="324" y="1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flipH="1">
            <a:off x="6" y="4686299"/>
            <a:ext cx="2407006" cy="457206"/>
          </a:xfrm>
          <a:custGeom>
            <a:avLst/>
            <a:gdLst/>
            <a:ahLst/>
            <a:cxnLst/>
            <a:rect l="l" t="t" r="r" b="b"/>
            <a:pathLst>
              <a:path w="36231" h="6882" extrusionOk="0">
                <a:moveTo>
                  <a:pt x="7053" y="1"/>
                </a:moveTo>
                <a:lnTo>
                  <a:pt x="6654" y="39"/>
                </a:lnTo>
                <a:lnTo>
                  <a:pt x="6273" y="96"/>
                </a:lnTo>
                <a:lnTo>
                  <a:pt x="5874" y="153"/>
                </a:lnTo>
                <a:lnTo>
                  <a:pt x="5475" y="248"/>
                </a:lnTo>
                <a:lnTo>
                  <a:pt x="5095" y="362"/>
                </a:lnTo>
                <a:lnTo>
                  <a:pt x="4734" y="495"/>
                </a:lnTo>
                <a:lnTo>
                  <a:pt x="4354" y="647"/>
                </a:lnTo>
                <a:lnTo>
                  <a:pt x="3992" y="818"/>
                </a:lnTo>
                <a:lnTo>
                  <a:pt x="3650" y="1008"/>
                </a:lnTo>
                <a:lnTo>
                  <a:pt x="3308" y="1217"/>
                </a:lnTo>
                <a:lnTo>
                  <a:pt x="2985" y="1446"/>
                </a:lnTo>
                <a:lnTo>
                  <a:pt x="2662" y="1693"/>
                </a:lnTo>
                <a:lnTo>
                  <a:pt x="2377" y="1959"/>
                </a:lnTo>
                <a:lnTo>
                  <a:pt x="2092" y="2244"/>
                </a:lnTo>
                <a:lnTo>
                  <a:pt x="1825" y="2548"/>
                </a:lnTo>
                <a:lnTo>
                  <a:pt x="1559" y="2852"/>
                </a:lnTo>
                <a:lnTo>
                  <a:pt x="1331" y="3175"/>
                </a:lnTo>
                <a:lnTo>
                  <a:pt x="1103" y="3498"/>
                </a:lnTo>
                <a:lnTo>
                  <a:pt x="913" y="3841"/>
                </a:lnTo>
                <a:lnTo>
                  <a:pt x="723" y="4202"/>
                </a:lnTo>
                <a:lnTo>
                  <a:pt x="571" y="4563"/>
                </a:lnTo>
                <a:lnTo>
                  <a:pt x="419" y="4943"/>
                </a:lnTo>
                <a:lnTo>
                  <a:pt x="305" y="5323"/>
                </a:lnTo>
                <a:lnTo>
                  <a:pt x="191" y="5703"/>
                </a:lnTo>
                <a:lnTo>
                  <a:pt x="115" y="6103"/>
                </a:lnTo>
                <a:lnTo>
                  <a:pt x="39" y="6483"/>
                </a:lnTo>
                <a:lnTo>
                  <a:pt x="1" y="6882"/>
                </a:lnTo>
                <a:lnTo>
                  <a:pt x="36212" y="6882"/>
                </a:lnTo>
                <a:lnTo>
                  <a:pt x="36231" y="1217"/>
                </a:lnTo>
                <a:lnTo>
                  <a:pt x="35680" y="1046"/>
                </a:lnTo>
                <a:lnTo>
                  <a:pt x="35128" y="894"/>
                </a:lnTo>
                <a:lnTo>
                  <a:pt x="34596" y="799"/>
                </a:lnTo>
                <a:lnTo>
                  <a:pt x="34064" y="723"/>
                </a:lnTo>
                <a:lnTo>
                  <a:pt x="33741" y="685"/>
                </a:lnTo>
                <a:lnTo>
                  <a:pt x="32790" y="685"/>
                </a:lnTo>
                <a:lnTo>
                  <a:pt x="32182" y="723"/>
                </a:lnTo>
                <a:lnTo>
                  <a:pt x="31555" y="818"/>
                </a:lnTo>
                <a:lnTo>
                  <a:pt x="30946" y="932"/>
                </a:lnTo>
                <a:lnTo>
                  <a:pt x="30319" y="1065"/>
                </a:lnTo>
                <a:lnTo>
                  <a:pt x="29711" y="1236"/>
                </a:lnTo>
                <a:lnTo>
                  <a:pt x="29103" y="1446"/>
                </a:lnTo>
                <a:lnTo>
                  <a:pt x="28513" y="1655"/>
                </a:lnTo>
                <a:lnTo>
                  <a:pt x="27905" y="1883"/>
                </a:lnTo>
                <a:lnTo>
                  <a:pt x="26708" y="2358"/>
                </a:lnTo>
                <a:lnTo>
                  <a:pt x="25491" y="2852"/>
                </a:lnTo>
                <a:lnTo>
                  <a:pt x="24293" y="3346"/>
                </a:lnTo>
                <a:lnTo>
                  <a:pt x="23514" y="3632"/>
                </a:lnTo>
                <a:lnTo>
                  <a:pt x="22735" y="3879"/>
                </a:lnTo>
                <a:lnTo>
                  <a:pt x="22336" y="3993"/>
                </a:lnTo>
                <a:lnTo>
                  <a:pt x="21917" y="4107"/>
                </a:lnTo>
                <a:lnTo>
                  <a:pt x="21518" y="4183"/>
                </a:lnTo>
                <a:lnTo>
                  <a:pt x="21119" y="4259"/>
                </a:lnTo>
                <a:lnTo>
                  <a:pt x="20720" y="4335"/>
                </a:lnTo>
                <a:lnTo>
                  <a:pt x="20302" y="4373"/>
                </a:lnTo>
                <a:lnTo>
                  <a:pt x="19902" y="4411"/>
                </a:lnTo>
                <a:lnTo>
                  <a:pt x="19085" y="4411"/>
                </a:lnTo>
                <a:lnTo>
                  <a:pt x="18667" y="4392"/>
                </a:lnTo>
                <a:lnTo>
                  <a:pt x="18268" y="4335"/>
                </a:lnTo>
                <a:lnTo>
                  <a:pt x="17869" y="4259"/>
                </a:lnTo>
                <a:lnTo>
                  <a:pt x="17564" y="4202"/>
                </a:lnTo>
                <a:lnTo>
                  <a:pt x="17279" y="4126"/>
                </a:lnTo>
                <a:lnTo>
                  <a:pt x="16690" y="3936"/>
                </a:lnTo>
                <a:lnTo>
                  <a:pt x="16139" y="3708"/>
                </a:lnTo>
                <a:lnTo>
                  <a:pt x="15588" y="3460"/>
                </a:lnTo>
                <a:lnTo>
                  <a:pt x="15036" y="3175"/>
                </a:lnTo>
                <a:lnTo>
                  <a:pt x="14504" y="2871"/>
                </a:lnTo>
                <a:lnTo>
                  <a:pt x="13440" y="2244"/>
                </a:lnTo>
                <a:lnTo>
                  <a:pt x="12394" y="1617"/>
                </a:lnTo>
                <a:lnTo>
                  <a:pt x="11843" y="1313"/>
                </a:lnTo>
                <a:lnTo>
                  <a:pt x="11311" y="1027"/>
                </a:lnTo>
                <a:lnTo>
                  <a:pt x="10759" y="761"/>
                </a:lnTo>
                <a:lnTo>
                  <a:pt x="10208" y="533"/>
                </a:lnTo>
                <a:lnTo>
                  <a:pt x="9619" y="324"/>
                </a:lnTo>
                <a:lnTo>
                  <a:pt x="9334" y="248"/>
                </a:lnTo>
                <a:lnTo>
                  <a:pt x="9030" y="172"/>
                </a:lnTo>
                <a:lnTo>
                  <a:pt x="8649" y="96"/>
                </a:lnTo>
                <a:lnTo>
                  <a:pt x="8250" y="39"/>
                </a:lnTo>
                <a:lnTo>
                  <a:pt x="78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0"/>
        <p:cNvGrpSpPr/>
        <p:nvPr/>
      </p:nvGrpSpPr>
      <p:grpSpPr>
        <a:xfrm>
          <a:off x="0" y="0"/>
          <a:ext cx="0" cy="0"/>
          <a:chOff x="0" y="0"/>
          <a:chExt cx="0" cy="0"/>
        </a:xfrm>
      </p:grpSpPr>
      <p:sp>
        <p:nvSpPr>
          <p:cNvPr id="231" name="Google Shape;231;p33"/>
          <p:cNvSpPr/>
          <p:nvPr/>
        </p:nvSpPr>
        <p:spPr>
          <a:xfrm rot="4500108">
            <a:off x="-924255" y="-321410"/>
            <a:ext cx="2513558" cy="2329110"/>
          </a:xfrm>
          <a:custGeom>
            <a:avLst/>
            <a:gdLst/>
            <a:ahLst/>
            <a:cxnLst/>
            <a:rect l="l" t="t" r="r" b="b"/>
            <a:pathLst>
              <a:path w="39724" h="36809" extrusionOk="0">
                <a:moveTo>
                  <a:pt x="14573" y="0"/>
                </a:moveTo>
                <a:lnTo>
                  <a:pt x="14156" y="38"/>
                </a:lnTo>
                <a:lnTo>
                  <a:pt x="13740" y="76"/>
                </a:lnTo>
                <a:lnTo>
                  <a:pt x="13324" y="133"/>
                </a:lnTo>
                <a:lnTo>
                  <a:pt x="12907" y="209"/>
                </a:lnTo>
                <a:lnTo>
                  <a:pt x="12491" y="303"/>
                </a:lnTo>
                <a:lnTo>
                  <a:pt x="12075" y="398"/>
                </a:lnTo>
                <a:lnTo>
                  <a:pt x="11677" y="530"/>
                </a:lnTo>
                <a:lnTo>
                  <a:pt x="11280" y="663"/>
                </a:lnTo>
                <a:lnTo>
                  <a:pt x="10882" y="795"/>
                </a:lnTo>
                <a:lnTo>
                  <a:pt x="10504" y="947"/>
                </a:lnTo>
                <a:lnTo>
                  <a:pt x="10125" y="1117"/>
                </a:lnTo>
                <a:lnTo>
                  <a:pt x="9766" y="1306"/>
                </a:lnTo>
                <a:lnTo>
                  <a:pt x="9406" y="1495"/>
                </a:lnTo>
                <a:lnTo>
                  <a:pt x="9066" y="1685"/>
                </a:lnTo>
                <a:lnTo>
                  <a:pt x="8744" y="1893"/>
                </a:lnTo>
                <a:lnTo>
                  <a:pt x="8422" y="2101"/>
                </a:lnTo>
                <a:lnTo>
                  <a:pt x="8138" y="2328"/>
                </a:lnTo>
                <a:lnTo>
                  <a:pt x="7760" y="2593"/>
                </a:lnTo>
                <a:lnTo>
                  <a:pt x="7400" y="2877"/>
                </a:lnTo>
                <a:lnTo>
                  <a:pt x="7060" y="3161"/>
                </a:lnTo>
                <a:lnTo>
                  <a:pt x="6719" y="3464"/>
                </a:lnTo>
                <a:lnTo>
                  <a:pt x="6397" y="3766"/>
                </a:lnTo>
                <a:lnTo>
                  <a:pt x="6076" y="4088"/>
                </a:lnTo>
                <a:lnTo>
                  <a:pt x="5773" y="4410"/>
                </a:lnTo>
                <a:lnTo>
                  <a:pt x="5470" y="4731"/>
                </a:lnTo>
                <a:lnTo>
                  <a:pt x="4902" y="5413"/>
                </a:lnTo>
                <a:lnTo>
                  <a:pt x="4353" y="6132"/>
                </a:lnTo>
                <a:lnTo>
                  <a:pt x="3842" y="6870"/>
                </a:lnTo>
                <a:lnTo>
                  <a:pt x="3369" y="7627"/>
                </a:lnTo>
                <a:lnTo>
                  <a:pt x="2915" y="8403"/>
                </a:lnTo>
                <a:lnTo>
                  <a:pt x="2499" y="9217"/>
                </a:lnTo>
                <a:lnTo>
                  <a:pt x="2101" y="10030"/>
                </a:lnTo>
                <a:lnTo>
                  <a:pt x="1742" y="10863"/>
                </a:lnTo>
                <a:lnTo>
                  <a:pt x="1382" y="11715"/>
                </a:lnTo>
                <a:lnTo>
                  <a:pt x="1061" y="12566"/>
                </a:lnTo>
                <a:lnTo>
                  <a:pt x="758" y="13418"/>
                </a:lnTo>
                <a:lnTo>
                  <a:pt x="474" y="14288"/>
                </a:lnTo>
                <a:lnTo>
                  <a:pt x="341" y="15045"/>
                </a:lnTo>
                <a:lnTo>
                  <a:pt x="228" y="15802"/>
                </a:lnTo>
                <a:lnTo>
                  <a:pt x="133" y="16559"/>
                </a:lnTo>
                <a:lnTo>
                  <a:pt x="77" y="17316"/>
                </a:lnTo>
                <a:lnTo>
                  <a:pt x="20" y="18092"/>
                </a:lnTo>
                <a:lnTo>
                  <a:pt x="1" y="18849"/>
                </a:lnTo>
                <a:lnTo>
                  <a:pt x="1" y="19606"/>
                </a:lnTo>
                <a:lnTo>
                  <a:pt x="39" y="20382"/>
                </a:lnTo>
                <a:lnTo>
                  <a:pt x="95" y="21139"/>
                </a:lnTo>
                <a:lnTo>
                  <a:pt x="171" y="21877"/>
                </a:lnTo>
                <a:lnTo>
                  <a:pt x="266" y="22634"/>
                </a:lnTo>
                <a:lnTo>
                  <a:pt x="398" y="23372"/>
                </a:lnTo>
                <a:lnTo>
                  <a:pt x="550" y="24110"/>
                </a:lnTo>
                <a:lnTo>
                  <a:pt x="720" y="24829"/>
                </a:lnTo>
                <a:lnTo>
                  <a:pt x="928" y="25548"/>
                </a:lnTo>
                <a:lnTo>
                  <a:pt x="1174" y="26249"/>
                </a:lnTo>
                <a:lnTo>
                  <a:pt x="1420" y="26930"/>
                </a:lnTo>
                <a:lnTo>
                  <a:pt x="1723" y="27611"/>
                </a:lnTo>
                <a:lnTo>
                  <a:pt x="2045" y="28273"/>
                </a:lnTo>
                <a:lnTo>
                  <a:pt x="2385" y="28917"/>
                </a:lnTo>
                <a:lnTo>
                  <a:pt x="2764" y="29560"/>
                </a:lnTo>
                <a:lnTo>
                  <a:pt x="3161" y="30166"/>
                </a:lnTo>
                <a:lnTo>
                  <a:pt x="3596" y="30771"/>
                </a:lnTo>
                <a:lnTo>
                  <a:pt x="4070" y="31339"/>
                </a:lnTo>
                <a:lnTo>
                  <a:pt x="4562" y="31888"/>
                </a:lnTo>
                <a:lnTo>
                  <a:pt x="5091" y="32418"/>
                </a:lnTo>
                <a:lnTo>
                  <a:pt x="5640" y="32929"/>
                </a:lnTo>
                <a:lnTo>
                  <a:pt x="6227" y="33402"/>
                </a:lnTo>
                <a:lnTo>
                  <a:pt x="6851" y="33856"/>
                </a:lnTo>
                <a:lnTo>
                  <a:pt x="7495" y="34291"/>
                </a:lnTo>
                <a:lnTo>
                  <a:pt x="8195" y="34689"/>
                </a:lnTo>
                <a:lnTo>
                  <a:pt x="8914" y="35067"/>
                </a:lnTo>
                <a:lnTo>
                  <a:pt x="9255" y="35257"/>
                </a:lnTo>
                <a:lnTo>
                  <a:pt x="9633" y="35427"/>
                </a:lnTo>
                <a:lnTo>
                  <a:pt x="10031" y="35597"/>
                </a:lnTo>
                <a:lnTo>
                  <a:pt x="10447" y="35749"/>
                </a:lnTo>
                <a:lnTo>
                  <a:pt x="10863" y="35900"/>
                </a:lnTo>
                <a:lnTo>
                  <a:pt x="11318" y="36032"/>
                </a:lnTo>
                <a:lnTo>
                  <a:pt x="11772" y="36165"/>
                </a:lnTo>
                <a:lnTo>
                  <a:pt x="12264" y="36260"/>
                </a:lnTo>
                <a:lnTo>
                  <a:pt x="12756" y="36373"/>
                </a:lnTo>
                <a:lnTo>
                  <a:pt x="13267" y="36468"/>
                </a:lnTo>
                <a:lnTo>
                  <a:pt x="13778" y="36543"/>
                </a:lnTo>
                <a:lnTo>
                  <a:pt x="14308" y="36619"/>
                </a:lnTo>
                <a:lnTo>
                  <a:pt x="14856" y="36676"/>
                </a:lnTo>
                <a:lnTo>
                  <a:pt x="15424" y="36714"/>
                </a:lnTo>
                <a:lnTo>
                  <a:pt x="16560" y="36789"/>
                </a:lnTo>
                <a:lnTo>
                  <a:pt x="17733" y="36808"/>
                </a:lnTo>
                <a:lnTo>
                  <a:pt x="18944" y="36789"/>
                </a:lnTo>
                <a:lnTo>
                  <a:pt x="20174" y="36733"/>
                </a:lnTo>
                <a:lnTo>
                  <a:pt x="21423" y="36638"/>
                </a:lnTo>
                <a:lnTo>
                  <a:pt x="22672" y="36487"/>
                </a:lnTo>
                <a:lnTo>
                  <a:pt x="23921" y="36316"/>
                </a:lnTo>
                <a:lnTo>
                  <a:pt x="25170" y="36089"/>
                </a:lnTo>
                <a:lnTo>
                  <a:pt x="26400" y="35824"/>
                </a:lnTo>
                <a:lnTo>
                  <a:pt x="27630" y="35521"/>
                </a:lnTo>
                <a:lnTo>
                  <a:pt x="28217" y="35351"/>
                </a:lnTo>
                <a:lnTo>
                  <a:pt x="28823" y="35162"/>
                </a:lnTo>
                <a:lnTo>
                  <a:pt x="29409" y="34973"/>
                </a:lnTo>
                <a:lnTo>
                  <a:pt x="29996" y="34783"/>
                </a:lnTo>
                <a:lnTo>
                  <a:pt x="30564" y="34575"/>
                </a:lnTo>
                <a:lnTo>
                  <a:pt x="31113" y="34367"/>
                </a:lnTo>
                <a:lnTo>
                  <a:pt x="31661" y="34140"/>
                </a:lnTo>
                <a:lnTo>
                  <a:pt x="32210" y="33894"/>
                </a:lnTo>
                <a:lnTo>
                  <a:pt x="32740" y="33648"/>
                </a:lnTo>
                <a:lnTo>
                  <a:pt x="33251" y="33383"/>
                </a:lnTo>
                <a:lnTo>
                  <a:pt x="33743" y="33118"/>
                </a:lnTo>
                <a:lnTo>
                  <a:pt x="34235" y="32853"/>
                </a:lnTo>
                <a:lnTo>
                  <a:pt x="34708" y="32569"/>
                </a:lnTo>
                <a:lnTo>
                  <a:pt x="35162" y="32266"/>
                </a:lnTo>
                <a:lnTo>
                  <a:pt x="35598" y="31964"/>
                </a:lnTo>
                <a:lnTo>
                  <a:pt x="36014" y="31642"/>
                </a:lnTo>
                <a:lnTo>
                  <a:pt x="36411" y="31320"/>
                </a:lnTo>
                <a:lnTo>
                  <a:pt x="36790" y="30980"/>
                </a:lnTo>
                <a:lnTo>
                  <a:pt x="37149" y="30639"/>
                </a:lnTo>
                <a:lnTo>
                  <a:pt x="37490" y="30298"/>
                </a:lnTo>
                <a:lnTo>
                  <a:pt x="37812" y="29920"/>
                </a:lnTo>
                <a:lnTo>
                  <a:pt x="38096" y="29560"/>
                </a:lnTo>
                <a:lnTo>
                  <a:pt x="38379" y="29182"/>
                </a:lnTo>
                <a:lnTo>
                  <a:pt x="38626" y="28784"/>
                </a:lnTo>
                <a:lnTo>
                  <a:pt x="38853" y="28387"/>
                </a:lnTo>
                <a:lnTo>
                  <a:pt x="39042" y="27971"/>
                </a:lnTo>
                <a:lnTo>
                  <a:pt x="39212" y="27554"/>
                </a:lnTo>
                <a:lnTo>
                  <a:pt x="39364" y="27119"/>
                </a:lnTo>
                <a:lnTo>
                  <a:pt x="39477" y="26684"/>
                </a:lnTo>
                <a:lnTo>
                  <a:pt x="39553" y="26230"/>
                </a:lnTo>
                <a:lnTo>
                  <a:pt x="39628" y="25756"/>
                </a:lnTo>
                <a:lnTo>
                  <a:pt x="39685" y="25246"/>
                </a:lnTo>
                <a:lnTo>
                  <a:pt x="39723" y="24716"/>
                </a:lnTo>
                <a:lnTo>
                  <a:pt x="39723" y="24186"/>
                </a:lnTo>
                <a:lnTo>
                  <a:pt x="39685" y="23637"/>
                </a:lnTo>
                <a:lnTo>
                  <a:pt x="39628" y="23107"/>
                </a:lnTo>
                <a:lnTo>
                  <a:pt x="39572" y="22842"/>
                </a:lnTo>
                <a:lnTo>
                  <a:pt x="39515" y="22596"/>
                </a:lnTo>
                <a:lnTo>
                  <a:pt x="39439" y="22331"/>
                </a:lnTo>
                <a:lnTo>
                  <a:pt x="39364" y="22085"/>
                </a:lnTo>
                <a:lnTo>
                  <a:pt x="39250" y="21839"/>
                </a:lnTo>
                <a:lnTo>
                  <a:pt x="39155" y="21612"/>
                </a:lnTo>
                <a:lnTo>
                  <a:pt x="39023" y="21385"/>
                </a:lnTo>
                <a:lnTo>
                  <a:pt x="38890" y="21158"/>
                </a:lnTo>
                <a:lnTo>
                  <a:pt x="38720" y="20950"/>
                </a:lnTo>
                <a:lnTo>
                  <a:pt x="38550" y="20760"/>
                </a:lnTo>
                <a:lnTo>
                  <a:pt x="38379" y="20571"/>
                </a:lnTo>
                <a:lnTo>
                  <a:pt x="38171" y="20401"/>
                </a:lnTo>
                <a:lnTo>
                  <a:pt x="37944" y="20231"/>
                </a:lnTo>
                <a:lnTo>
                  <a:pt x="37717" y="20079"/>
                </a:lnTo>
                <a:lnTo>
                  <a:pt x="37452" y="19947"/>
                </a:lnTo>
                <a:lnTo>
                  <a:pt x="37168" y="19833"/>
                </a:lnTo>
                <a:lnTo>
                  <a:pt x="36884" y="19720"/>
                </a:lnTo>
                <a:lnTo>
                  <a:pt x="36563" y="19644"/>
                </a:lnTo>
                <a:lnTo>
                  <a:pt x="36222" y="19568"/>
                </a:lnTo>
                <a:lnTo>
                  <a:pt x="35863" y="19511"/>
                </a:lnTo>
                <a:lnTo>
                  <a:pt x="35143" y="19436"/>
                </a:lnTo>
                <a:lnTo>
                  <a:pt x="34462" y="19322"/>
                </a:lnTo>
                <a:lnTo>
                  <a:pt x="33800" y="19228"/>
                </a:lnTo>
                <a:lnTo>
                  <a:pt x="33175" y="19095"/>
                </a:lnTo>
                <a:lnTo>
                  <a:pt x="32589" y="18963"/>
                </a:lnTo>
                <a:lnTo>
                  <a:pt x="32040" y="18811"/>
                </a:lnTo>
                <a:lnTo>
                  <a:pt x="31510" y="18660"/>
                </a:lnTo>
                <a:lnTo>
                  <a:pt x="30999" y="18490"/>
                </a:lnTo>
                <a:lnTo>
                  <a:pt x="30526" y="18319"/>
                </a:lnTo>
                <a:lnTo>
                  <a:pt x="30072" y="18130"/>
                </a:lnTo>
                <a:lnTo>
                  <a:pt x="29655" y="17941"/>
                </a:lnTo>
                <a:lnTo>
                  <a:pt x="29258" y="17751"/>
                </a:lnTo>
                <a:lnTo>
                  <a:pt x="28879" y="17543"/>
                </a:lnTo>
                <a:lnTo>
                  <a:pt x="28520" y="17335"/>
                </a:lnTo>
                <a:lnTo>
                  <a:pt x="28198" y="17108"/>
                </a:lnTo>
                <a:lnTo>
                  <a:pt x="27876" y="16900"/>
                </a:lnTo>
                <a:lnTo>
                  <a:pt x="27593" y="16673"/>
                </a:lnTo>
                <a:lnTo>
                  <a:pt x="27309" y="16446"/>
                </a:lnTo>
                <a:lnTo>
                  <a:pt x="27063" y="16200"/>
                </a:lnTo>
                <a:lnTo>
                  <a:pt x="26817" y="15973"/>
                </a:lnTo>
                <a:lnTo>
                  <a:pt x="26609" y="15727"/>
                </a:lnTo>
                <a:lnTo>
                  <a:pt x="26400" y="15481"/>
                </a:lnTo>
                <a:lnTo>
                  <a:pt x="26022" y="15007"/>
                </a:lnTo>
                <a:lnTo>
                  <a:pt x="25700" y="14515"/>
                </a:lnTo>
                <a:lnTo>
                  <a:pt x="25416" y="14042"/>
                </a:lnTo>
                <a:lnTo>
                  <a:pt x="25170" y="13569"/>
                </a:lnTo>
                <a:lnTo>
                  <a:pt x="24943" y="13115"/>
                </a:lnTo>
                <a:lnTo>
                  <a:pt x="24678" y="12509"/>
                </a:lnTo>
                <a:lnTo>
                  <a:pt x="24432" y="11866"/>
                </a:lnTo>
                <a:lnTo>
                  <a:pt x="24186" y="11185"/>
                </a:lnTo>
                <a:lnTo>
                  <a:pt x="23940" y="10484"/>
                </a:lnTo>
                <a:lnTo>
                  <a:pt x="23467" y="9027"/>
                </a:lnTo>
                <a:lnTo>
                  <a:pt x="22956" y="7513"/>
                </a:lnTo>
                <a:lnTo>
                  <a:pt x="22691" y="6775"/>
                </a:lnTo>
                <a:lnTo>
                  <a:pt x="22407" y="6018"/>
                </a:lnTo>
                <a:lnTo>
                  <a:pt x="22086" y="5280"/>
                </a:lnTo>
                <a:lnTo>
                  <a:pt x="21745" y="4561"/>
                </a:lnTo>
                <a:lnTo>
                  <a:pt x="21366" y="3880"/>
                </a:lnTo>
                <a:lnTo>
                  <a:pt x="21177" y="3539"/>
                </a:lnTo>
                <a:lnTo>
                  <a:pt x="20969" y="3199"/>
                </a:lnTo>
                <a:lnTo>
                  <a:pt x="20742" y="2877"/>
                </a:lnTo>
                <a:lnTo>
                  <a:pt x="20515" y="2574"/>
                </a:lnTo>
                <a:lnTo>
                  <a:pt x="20288" y="2271"/>
                </a:lnTo>
                <a:lnTo>
                  <a:pt x="20042" y="1987"/>
                </a:lnTo>
                <a:lnTo>
                  <a:pt x="19758" y="1685"/>
                </a:lnTo>
                <a:lnTo>
                  <a:pt x="19455" y="1420"/>
                </a:lnTo>
                <a:lnTo>
                  <a:pt x="19152" y="1174"/>
                </a:lnTo>
                <a:lnTo>
                  <a:pt x="18812" y="966"/>
                </a:lnTo>
                <a:lnTo>
                  <a:pt x="18471" y="776"/>
                </a:lnTo>
                <a:lnTo>
                  <a:pt x="18130" y="606"/>
                </a:lnTo>
                <a:lnTo>
                  <a:pt x="17752" y="455"/>
                </a:lnTo>
                <a:lnTo>
                  <a:pt x="17392" y="322"/>
                </a:lnTo>
                <a:lnTo>
                  <a:pt x="16995" y="227"/>
                </a:lnTo>
                <a:lnTo>
                  <a:pt x="16616" y="133"/>
                </a:lnTo>
                <a:lnTo>
                  <a:pt x="16219" y="76"/>
                </a:lnTo>
                <a:lnTo>
                  <a:pt x="15803" y="19"/>
                </a:lnTo>
                <a:lnTo>
                  <a:pt x="154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p:cNvSpPr/>
          <p:nvPr/>
        </p:nvSpPr>
        <p:spPr>
          <a:xfrm rot="10800000">
            <a:off x="-27497" y="4176931"/>
            <a:ext cx="3429853" cy="1082729"/>
          </a:xfrm>
          <a:custGeom>
            <a:avLst/>
            <a:gdLst/>
            <a:ahLst/>
            <a:cxnLst/>
            <a:rect l="l" t="t" r="r" b="b"/>
            <a:pathLst>
              <a:path w="39269" h="12396" extrusionOk="0">
                <a:moveTo>
                  <a:pt x="0" y="0"/>
                </a:moveTo>
                <a:lnTo>
                  <a:pt x="719" y="511"/>
                </a:lnTo>
                <a:lnTo>
                  <a:pt x="1420" y="1022"/>
                </a:lnTo>
                <a:lnTo>
                  <a:pt x="2044" y="1533"/>
                </a:lnTo>
                <a:lnTo>
                  <a:pt x="2650" y="2044"/>
                </a:lnTo>
                <a:lnTo>
                  <a:pt x="3199" y="2555"/>
                </a:lnTo>
                <a:lnTo>
                  <a:pt x="3709" y="3047"/>
                </a:lnTo>
                <a:lnTo>
                  <a:pt x="4183" y="3539"/>
                </a:lnTo>
                <a:lnTo>
                  <a:pt x="4618" y="4031"/>
                </a:lnTo>
                <a:lnTo>
                  <a:pt x="5015" y="4504"/>
                </a:lnTo>
                <a:lnTo>
                  <a:pt x="5394" y="4977"/>
                </a:lnTo>
                <a:lnTo>
                  <a:pt x="5753" y="5450"/>
                </a:lnTo>
                <a:lnTo>
                  <a:pt x="6075" y="5905"/>
                </a:lnTo>
                <a:lnTo>
                  <a:pt x="6378" y="6359"/>
                </a:lnTo>
                <a:lnTo>
                  <a:pt x="6662" y="6794"/>
                </a:lnTo>
                <a:lnTo>
                  <a:pt x="7173" y="7627"/>
                </a:lnTo>
                <a:lnTo>
                  <a:pt x="7665" y="8421"/>
                </a:lnTo>
                <a:lnTo>
                  <a:pt x="8100" y="9178"/>
                </a:lnTo>
                <a:lnTo>
                  <a:pt x="8554" y="9860"/>
                </a:lnTo>
                <a:lnTo>
                  <a:pt x="8781" y="10162"/>
                </a:lnTo>
                <a:lnTo>
                  <a:pt x="9008" y="10465"/>
                </a:lnTo>
                <a:lnTo>
                  <a:pt x="9254" y="10749"/>
                </a:lnTo>
                <a:lnTo>
                  <a:pt x="9519" y="11014"/>
                </a:lnTo>
                <a:lnTo>
                  <a:pt x="9784" y="11260"/>
                </a:lnTo>
                <a:lnTo>
                  <a:pt x="10068" y="11487"/>
                </a:lnTo>
                <a:lnTo>
                  <a:pt x="10371" y="11695"/>
                </a:lnTo>
                <a:lnTo>
                  <a:pt x="10693" y="11885"/>
                </a:lnTo>
                <a:lnTo>
                  <a:pt x="11052" y="12055"/>
                </a:lnTo>
                <a:lnTo>
                  <a:pt x="11431" y="12206"/>
                </a:lnTo>
                <a:lnTo>
                  <a:pt x="11733" y="12282"/>
                </a:lnTo>
                <a:lnTo>
                  <a:pt x="12017" y="12339"/>
                </a:lnTo>
                <a:lnTo>
                  <a:pt x="12320" y="12377"/>
                </a:lnTo>
                <a:lnTo>
                  <a:pt x="12623" y="12396"/>
                </a:lnTo>
                <a:lnTo>
                  <a:pt x="12926" y="12396"/>
                </a:lnTo>
                <a:lnTo>
                  <a:pt x="13247" y="12377"/>
                </a:lnTo>
                <a:lnTo>
                  <a:pt x="13550" y="12339"/>
                </a:lnTo>
                <a:lnTo>
                  <a:pt x="13872" y="12282"/>
                </a:lnTo>
                <a:lnTo>
                  <a:pt x="14194" y="12206"/>
                </a:lnTo>
                <a:lnTo>
                  <a:pt x="14515" y="12112"/>
                </a:lnTo>
                <a:lnTo>
                  <a:pt x="15178" y="11904"/>
                </a:lnTo>
                <a:lnTo>
                  <a:pt x="15859" y="11676"/>
                </a:lnTo>
                <a:lnTo>
                  <a:pt x="16559" y="11393"/>
                </a:lnTo>
                <a:lnTo>
                  <a:pt x="17997" y="10806"/>
                </a:lnTo>
                <a:lnTo>
                  <a:pt x="18735" y="10522"/>
                </a:lnTo>
                <a:lnTo>
                  <a:pt x="19492" y="10238"/>
                </a:lnTo>
                <a:lnTo>
                  <a:pt x="20287" y="9992"/>
                </a:lnTo>
                <a:lnTo>
                  <a:pt x="20685" y="9879"/>
                </a:lnTo>
                <a:lnTo>
                  <a:pt x="21082" y="9765"/>
                </a:lnTo>
                <a:lnTo>
                  <a:pt x="21479" y="9689"/>
                </a:lnTo>
                <a:lnTo>
                  <a:pt x="21896" y="9595"/>
                </a:lnTo>
                <a:lnTo>
                  <a:pt x="22312" y="9538"/>
                </a:lnTo>
                <a:lnTo>
                  <a:pt x="22747" y="9481"/>
                </a:lnTo>
                <a:lnTo>
                  <a:pt x="23164" y="9462"/>
                </a:lnTo>
                <a:lnTo>
                  <a:pt x="23580" y="9462"/>
                </a:lnTo>
                <a:lnTo>
                  <a:pt x="23996" y="9500"/>
                </a:lnTo>
                <a:lnTo>
                  <a:pt x="24432" y="9557"/>
                </a:lnTo>
                <a:lnTo>
                  <a:pt x="24848" y="9633"/>
                </a:lnTo>
                <a:lnTo>
                  <a:pt x="25264" y="9708"/>
                </a:lnTo>
                <a:lnTo>
                  <a:pt x="26116" y="9916"/>
                </a:lnTo>
                <a:lnTo>
                  <a:pt x="26968" y="10162"/>
                </a:lnTo>
                <a:lnTo>
                  <a:pt x="27857" y="10390"/>
                </a:lnTo>
                <a:lnTo>
                  <a:pt x="28311" y="10503"/>
                </a:lnTo>
                <a:lnTo>
                  <a:pt x="28765" y="10598"/>
                </a:lnTo>
                <a:lnTo>
                  <a:pt x="29238" y="10673"/>
                </a:lnTo>
                <a:lnTo>
                  <a:pt x="29712" y="10749"/>
                </a:lnTo>
                <a:lnTo>
                  <a:pt x="30204" y="10787"/>
                </a:lnTo>
                <a:lnTo>
                  <a:pt x="30696" y="10806"/>
                </a:lnTo>
                <a:lnTo>
                  <a:pt x="31207" y="10806"/>
                </a:lnTo>
                <a:lnTo>
                  <a:pt x="31718" y="10768"/>
                </a:lnTo>
                <a:lnTo>
                  <a:pt x="32266" y="10692"/>
                </a:lnTo>
                <a:lnTo>
                  <a:pt x="32815" y="10579"/>
                </a:lnTo>
                <a:lnTo>
                  <a:pt x="33364" y="10427"/>
                </a:lnTo>
                <a:lnTo>
                  <a:pt x="33951" y="10238"/>
                </a:lnTo>
                <a:lnTo>
                  <a:pt x="34556" y="10011"/>
                </a:lnTo>
                <a:lnTo>
                  <a:pt x="35162" y="9708"/>
                </a:lnTo>
                <a:lnTo>
                  <a:pt x="35805" y="9368"/>
                </a:lnTo>
                <a:lnTo>
                  <a:pt x="36449" y="8970"/>
                </a:lnTo>
                <a:lnTo>
                  <a:pt x="37111" y="8516"/>
                </a:lnTo>
                <a:lnTo>
                  <a:pt x="37811" y="7986"/>
                </a:lnTo>
                <a:lnTo>
                  <a:pt x="38530" y="7400"/>
                </a:lnTo>
                <a:lnTo>
                  <a:pt x="39268" y="6737"/>
                </a:lnTo>
                <a:lnTo>
                  <a:pt x="3926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p:nvPr/>
        </p:nvSpPr>
        <p:spPr>
          <a:xfrm>
            <a:off x="6373179" y="-532117"/>
            <a:ext cx="3496598" cy="1918347"/>
          </a:xfrm>
          <a:custGeom>
            <a:avLst/>
            <a:gdLst/>
            <a:ahLst/>
            <a:cxnLst/>
            <a:rect l="l" t="t" r="r" b="b"/>
            <a:pathLst>
              <a:path w="54295" h="29788" extrusionOk="0">
                <a:moveTo>
                  <a:pt x="22577" y="0"/>
                </a:moveTo>
                <a:lnTo>
                  <a:pt x="21707" y="19"/>
                </a:lnTo>
                <a:lnTo>
                  <a:pt x="20817" y="57"/>
                </a:lnTo>
                <a:lnTo>
                  <a:pt x="19928" y="114"/>
                </a:lnTo>
                <a:lnTo>
                  <a:pt x="19019" y="189"/>
                </a:lnTo>
                <a:lnTo>
                  <a:pt x="18111" y="303"/>
                </a:lnTo>
                <a:lnTo>
                  <a:pt x="17184" y="417"/>
                </a:lnTo>
                <a:lnTo>
                  <a:pt x="16275" y="568"/>
                </a:lnTo>
                <a:lnTo>
                  <a:pt x="15348" y="738"/>
                </a:lnTo>
                <a:lnTo>
                  <a:pt x="14440" y="928"/>
                </a:lnTo>
                <a:lnTo>
                  <a:pt x="13531" y="1155"/>
                </a:lnTo>
                <a:lnTo>
                  <a:pt x="12623" y="1382"/>
                </a:lnTo>
                <a:lnTo>
                  <a:pt x="11714" y="1666"/>
                </a:lnTo>
                <a:lnTo>
                  <a:pt x="10844" y="1949"/>
                </a:lnTo>
                <a:lnTo>
                  <a:pt x="9973" y="2271"/>
                </a:lnTo>
                <a:lnTo>
                  <a:pt x="9103" y="2631"/>
                </a:lnTo>
                <a:lnTo>
                  <a:pt x="8270" y="3009"/>
                </a:lnTo>
                <a:lnTo>
                  <a:pt x="7456" y="3407"/>
                </a:lnTo>
                <a:lnTo>
                  <a:pt x="6662" y="3842"/>
                </a:lnTo>
                <a:lnTo>
                  <a:pt x="5886" y="4315"/>
                </a:lnTo>
                <a:lnTo>
                  <a:pt x="5129" y="4807"/>
                </a:lnTo>
                <a:lnTo>
                  <a:pt x="4429" y="5337"/>
                </a:lnTo>
                <a:lnTo>
                  <a:pt x="4069" y="5621"/>
                </a:lnTo>
                <a:lnTo>
                  <a:pt x="3728" y="5905"/>
                </a:lnTo>
                <a:lnTo>
                  <a:pt x="3407" y="6189"/>
                </a:lnTo>
                <a:lnTo>
                  <a:pt x="3085" y="6491"/>
                </a:lnTo>
                <a:lnTo>
                  <a:pt x="2763" y="6794"/>
                </a:lnTo>
                <a:lnTo>
                  <a:pt x="2460" y="7116"/>
                </a:lnTo>
                <a:lnTo>
                  <a:pt x="2177" y="7438"/>
                </a:lnTo>
                <a:lnTo>
                  <a:pt x="1893" y="7778"/>
                </a:lnTo>
                <a:lnTo>
                  <a:pt x="1609" y="8119"/>
                </a:lnTo>
                <a:lnTo>
                  <a:pt x="1344" y="8459"/>
                </a:lnTo>
                <a:lnTo>
                  <a:pt x="1098" y="8819"/>
                </a:lnTo>
                <a:lnTo>
                  <a:pt x="852" y="9197"/>
                </a:lnTo>
                <a:lnTo>
                  <a:pt x="625" y="9576"/>
                </a:lnTo>
                <a:lnTo>
                  <a:pt x="398" y="9954"/>
                </a:lnTo>
                <a:lnTo>
                  <a:pt x="190" y="10352"/>
                </a:lnTo>
                <a:lnTo>
                  <a:pt x="0" y="10749"/>
                </a:lnTo>
                <a:lnTo>
                  <a:pt x="0" y="10749"/>
                </a:lnTo>
                <a:lnTo>
                  <a:pt x="454" y="10617"/>
                </a:lnTo>
                <a:lnTo>
                  <a:pt x="909" y="10503"/>
                </a:lnTo>
                <a:lnTo>
                  <a:pt x="1382" y="10409"/>
                </a:lnTo>
                <a:lnTo>
                  <a:pt x="1855" y="10333"/>
                </a:lnTo>
                <a:lnTo>
                  <a:pt x="2328" y="10276"/>
                </a:lnTo>
                <a:lnTo>
                  <a:pt x="2801" y="10219"/>
                </a:lnTo>
                <a:lnTo>
                  <a:pt x="3274" y="10182"/>
                </a:lnTo>
                <a:lnTo>
                  <a:pt x="4220" y="10182"/>
                </a:lnTo>
                <a:lnTo>
                  <a:pt x="4694" y="10200"/>
                </a:lnTo>
                <a:lnTo>
                  <a:pt x="5186" y="10219"/>
                </a:lnTo>
                <a:lnTo>
                  <a:pt x="5659" y="10276"/>
                </a:lnTo>
                <a:lnTo>
                  <a:pt x="6132" y="10333"/>
                </a:lnTo>
                <a:lnTo>
                  <a:pt x="6605" y="10428"/>
                </a:lnTo>
                <a:lnTo>
                  <a:pt x="7059" y="10522"/>
                </a:lnTo>
                <a:lnTo>
                  <a:pt x="7532" y="10617"/>
                </a:lnTo>
                <a:lnTo>
                  <a:pt x="7986" y="10749"/>
                </a:lnTo>
                <a:lnTo>
                  <a:pt x="8441" y="10882"/>
                </a:lnTo>
                <a:lnTo>
                  <a:pt x="8895" y="11033"/>
                </a:lnTo>
                <a:lnTo>
                  <a:pt x="9349" y="11203"/>
                </a:lnTo>
                <a:lnTo>
                  <a:pt x="9784" y="11393"/>
                </a:lnTo>
                <a:lnTo>
                  <a:pt x="10219" y="11601"/>
                </a:lnTo>
                <a:lnTo>
                  <a:pt x="10655" y="11809"/>
                </a:lnTo>
                <a:lnTo>
                  <a:pt x="11071" y="12036"/>
                </a:lnTo>
                <a:lnTo>
                  <a:pt x="11468" y="12263"/>
                </a:lnTo>
                <a:lnTo>
                  <a:pt x="11885" y="12528"/>
                </a:lnTo>
                <a:lnTo>
                  <a:pt x="12282" y="12793"/>
                </a:lnTo>
                <a:lnTo>
                  <a:pt x="12661" y="13077"/>
                </a:lnTo>
                <a:lnTo>
                  <a:pt x="13039" y="13361"/>
                </a:lnTo>
                <a:lnTo>
                  <a:pt x="13399" y="13664"/>
                </a:lnTo>
                <a:lnTo>
                  <a:pt x="13758" y="13985"/>
                </a:lnTo>
                <a:lnTo>
                  <a:pt x="14099" y="14326"/>
                </a:lnTo>
                <a:lnTo>
                  <a:pt x="14610" y="14894"/>
                </a:lnTo>
                <a:lnTo>
                  <a:pt x="15121" y="15480"/>
                </a:lnTo>
                <a:lnTo>
                  <a:pt x="15594" y="16086"/>
                </a:lnTo>
                <a:lnTo>
                  <a:pt x="16029" y="16692"/>
                </a:lnTo>
                <a:lnTo>
                  <a:pt x="16465" y="17335"/>
                </a:lnTo>
                <a:lnTo>
                  <a:pt x="16881" y="17978"/>
                </a:lnTo>
                <a:lnTo>
                  <a:pt x="17695" y="19284"/>
                </a:lnTo>
                <a:lnTo>
                  <a:pt x="18508" y="20609"/>
                </a:lnTo>
                <a:lnTo>
                  <a:pt x="18906" y="21271"/>
                </a:lnTo>
                <a:lnTo>
                  <a:pt x="19322" y="21915"/>
                </a:lnTo>
                <a:lnTo>
                  <a:pt x="19757" y="22558"/>
                </a:lnTo>
                <a:lnTo>
                  <a:pt x="20212" y="23183"/>
                </a:lnTo>
                <a:lnTo>
                  <a:pt x="20666" y="23788"/>
                </a:lnTo>
                <a:lnTo>
                  <a:pt x="21177" y="24375"/>
                </a:lnTo>
                <a:lnTo>
                  <a:pt x="21555" y="24791"/>
                </a:lnTo>
                <a:lnTo>
                  <a:pt x="21953" y="25189"/>
                </a:lnTo>
                <a:lnTo>
                  <a:pt x="22369" y="25586"/>
                </a:lnTo>
                <a:lnTo>
                  <a:pt x="22804" y="25946"/>
                </a:lnTo>
                <a:lnTo>
                  <a:pt x="23239" y="26305"/>
                </a:lnTo>
                <a:lnTo>
                  <a:pt x="23694" y="26646"/>
                </a:lnTo>
                <a:lnTo>
                  <a:pt x="24167" y="26968"/>
                </a:lnTo>
                <a:lnTo>
                  <a:pt x="24640" y="27289"/>
                </a:lnTo>
                <a:lnTo>
                  <a:pt x="25132" y="27573"/>
                </a:lnTo>
                <a:lnTo>
                  <a:pt x="25624" y="27857"/>
                </a:lnTo>
                <a:lnTo>
                  <a:pt x="26135" y="28103"/>
                </a:lnTo>
                <a:lnTo>
                  <a:pt x="26646" y="28349"/>
                </a:lnTo>
                <a:lnTo>
                  <a:pt x="27176" y="28557"/>
                </a:lnTo>
                <a:lnTo>
                  <a:pt x="27706" y="28765"/>
                </a:lnTo>
                <a:lnTo>
                  <a:pt x="28235" y="28955"/>
                </a:lnTo>
                <a:lnTo>
                  <a:pt x="28784" y="29125"/>
                </a:lnTo>
                <a:lnTo>
                  <a:pt x="29333" y="29276"/>
                </a:lnTo>
                <a:lnTo>
                  <a:pt x="29901" y="29409"/>
                </a:lnTo>
                <a:lnTo>
                  <a:pt x="30450" y="29522"/>
                </a:lnTo>
                <a:lnTo>
                  <a:pt x="31017" y="29617"/>
                </a:lnTo>
                <a:lnTo>
                  <a:pt x="31585" y="29693"/>
                </a:lnTo>
                <a:lnTo>
                  <a:pt x="32153" y="29730"/>
                </a:lnTo>
                <a:lnTo>
                  <a:pt x="32721" y="29768"/>
                </a:lnTo>
                <a:lnTo>
                  <a:pt x="33288" y="29787"/>
                </a:lnTo>
                <a:lnTo>
                  <a:pt x="33856" y="29787"/>
                </a:lnTo>
                <a:lnTo>
                  <a:pt x="34424" y="29768"/>
                </a:lnTo>
                <a:lnTo>
                  <a:pt x="34991" y="29712"/>
                </a:lnTo>
                <a:lnTo>
                  <a:pt x="35540" y="29655"/>
                </a:lnTo>
                <a:lnTo>
                  <a:pt x="36108" y="29560"/>
                </a:lnTo>
                <a:lnTo>
                  <a:pt x="36676" y="29466"/>
                </a:lnTo>
                <a:lnTo>
                  <a:pt x="37225" y="29333"/>
                </a:lnTo>
                <a:lnTo>
                  <a:pt x="37773" y="29182"/>
                </a:lnTo>
                <a:lnTo>
                  <a:pt x="38265" y="29030"/>
                </a:lnTo>
                <a:lnTo>
                  <a:pt x="38757" y="28860"/>
                </a:lnTo>
                <a:lnTo>
                  <a:pt x="39249" y="28690"/>
                </a:lnTo>
                <a:lnTo>
                  <a:pt x="39723" y="28500"/>
                </a:lnTo>
                <a:lnTo>
                  <a:pt x="40688" y="28103"/>
                </a:lnTo>
                <a:lnTo>
                  <a:pt x="41634" y="27668"/>
                </a:lnTo>
                <a:lnTo>
                  <a:pt x="42580" y="27251"/>
                </a:lnTo>
                <a:lnTo>
                  <a:pt x="43526" y="26835"/>
                </a:lnTo>
                <a:lnTo>
                  <a:pt x="44492" y="26438"/>
                </a:lnTo>
                <a:lnTo>
                  <a:pt x="44984" y="26267"/>
                </a:lnTo>
                <a:lnTo>
                  <a:pt x="45476" y="26097"/>
                </a:lnTo>
                <a:lnTo>
                  <a:pt x="45949" y="25946"/>
                </a:lnTo>
                <a:lnTo>
                  <a:pt x="46460" y="25813"/>
                </a:lnTo>
                <a:lnTo>
                  <a:pt x="46952" y="25681"/>
                </a:lnTo>
                <a:lnTo>
                  <a:pt x="47463" y="25586"/>
                </a:lnTo>
                <a:lnTo>
                  <a:pt x="47993" y="25510"/>
                </a:lnTo>
                <a:lnTo>
                  <a:pt x="48503" y="25454"/>
                </a:lnTo>
                <a:lnTo>
                  <a:pt x="49033" y="25416"/>
                </a:lnTo>
                <a:lnTo>
                  <a:pt x="49544" y="25416"/>
                </a:lnTo>
                <a:lnTo>
                  <a:pt x="50074" y="25435"/>
                </a:lnTo>
                <a:lnTo>
                  <a:pt x="50585" y="25491"/>
                </a:lnTo>
                <a:lnTo>
                  <a:pt x="51096" y="25567"/>
                </a:lnTo>
                <a:lnTo>
                  <a:pt x="51588" y="25700"/>
                </a:lnTo>
                <a:lnTo>
                  <a:pt x="52080" y="25851"/>
                </a:lnTo>
                <a:lnTo>
                  <a:pt x="52553" y="26040"/>
                </a:lnTo>
                <a:lnTo>
                  <a:pt x="53008" y="26267"/>
                </a:lnTo>
                <a:lnTo>
                  <a:pt x="53462" y="26551"/>
                </a:lnTo>
                <a:lnTo>
                  <a:pt x="53689" y="25832"/>
                </a:lnTo>
                <a:lnTo>
                  <a:pt x="53897" y="25132"/>
                </a:lnTo>
                <a:lnTo>
                  <a:pt x="54048" y="24413"/>
                </a:lnTo>
                <a:lnTo>
                  <a:pt x="54162" y="23694"/>
                </a:lnTo>
                <a:lnTo>
                  <a:pt x="54238" y="22974"/>
                </a:lnTo>
                <a:lnTo>
                  <a:pt x="54294" y="22255"/>
                </a:lnTo>
                <a:lnTo>
                  <a:pt x="54294" y="21555"/>
                </a:lnTo>
                <a:lnTo>
                  <a:pt x="54275" y="20836"/>
                </a:lnTo>
                <a:lnTo>
                  <a:pt x="54200" y="20136"/>
                </a:lnTo>
                <a:lnTo>
                  <a:pt x="54105" y="19436"/>
                </a:lnTo>
                <a:lnTo>
                  <a:pt x="53992" y="18735"/>
                </a:lnTo>
                <a:lnTo>
                  <a:pt x="53821" y="18035"/>
                </a:lnTo>
                <a:lnTo>
                  <a:pt x="53632" y="17354"/>
                </a:lnTo>
                <a:lnTo>
                  <a:pt x="53424" y="16673"/>
                </a:lnTo>
                <a:lnTo>
                  <a:pt x="53159" y="16010"/>
                </a:lnTo>
                <a:lnTo>
                  <a:pt x="52894" y="15348"/>
                </a:lnTo>
                <a:lnTo>
                  <a:pt x="52591" y="14704"/>
                </a:lnTo>
                <a:lnTo>
                  <a:pt x="52251" y="14061"/>
                </a:lnTo>
                <a:lnTo>
                  <a:pt x="51910" y="13437"/>
                </a:lnTo>
                <a:lnTo>
                  <a:pt x="51531" y="12812"/>
                </a:lnTo>
                <a:lnTo>
                  <a:pt x="51115" y="12225"/>
                </a:lnTo>
                <a:lnTo>
                  <a:pt x="50699" y="11639"/>
                </a:lnTo>
                <a:lnTo>
                  <a:pt x="50245" y="11071"/>
                </a:lnTo>
                <a:lnTo>
                  <a:pt x="49790" y="10503"/>
                </a:lnTo>
                <a:lnTo>
                  <a:pt x="49298" y="9973"/>
                </a:lnTo>
                <a:lnTo>
                  <a:pt x="48787" y="9444"/>
                </a:lnTo>
                <a:lnTo>
                  <a:pt x="48257" y="8951"/>
                </a:lnTo>
                <a:lnTo>
                  <a:pt x="47728" y="8459"/>
                </a:lnTo>
                <a:lnTo>
                  <a:pt x="47160" y="8005"/>
                </a:lnTo>
                <a:lnTo>
                  <a:pt x="46592" y="7570"/>
                </a:lnTo>
                <a:lnTo>
                  <a:pt x="46005" y="7135"/>
                </a:lnTo>
                <a:lnTo>
                  <a:pt x="45400" y="6737"/>
                </a:lnTo>
                <a:lnTo>
                  <a:pt x="44170" y="5942"/>
                </a:lnTo>
                <a:lnTo>
                  <a:pt x="42959" y="5204"/>
                </a:lnTo>
                <a:lnTo>
                  <a:pt x="41747" y="4504"/>
                </a:lnTo>
                <a:lnTo>
                  <a:pt x="40536" y="3861"/>
                </a:lnTo>
                <a:lnTo>
                  <a:pt x="39931" y="3577"/>
                </a:lnTo>
                <a:lnTo>
                  <a:pt x="39325" y="3274"/>
                </a:lnTo>
                <a:lnTo>
                  <a:pt x="38739" y="3009"/>
                </a:lnTo>
                <a:lnTo>
                  <a:pt x="38133" y="2744"/>
                </a:lnTo>
                <a:lnTo>
                  <a:pt x="37527" y="2498"/>
                </a:lnTo>
                <a:lnTo>
                  <a:pt x="36903" y="2252"/>
                </a:lnTo>
                <a:lnTo>
                  <a:pt x="36297" y="2044"/>
                </a:lnTo>
                <a:lnTo>
                  <a:pt x="35692" y="1817"/>
                </a:lnTo>
                <a:lnTo>
                  <a:pt x="35067" y="1628"/>
                </a:lnTo>
                <a:lnTo>
                  <a:pt x="34443" y="1438"/>
                </a:lnTo>
                <a:lnTo>
                  <a:pt x="33818" y="1268"/>
                </a:lnTo>
                <a:lnTo>
                  <a:pt x="33194" y="1098"/>
                </a:lnTo>
                <a:lnTo>
                  <a:pt x="32550" y="946"/>
                </a:lnTo>
                <a:lnTo>
                  <a:pt x="31907" y="814"/>
                </a:lnTo>
                <a:lnTo>
                  <a:pt x="31263" y="681"/>
                </a:lnTo>
                <a:lnTo>
                  <a:pt x="30620" y="568"/>
                </a:lnTo>
                <a:lnTo>
                  <a:pt x="29958" y="473"/>
                </a:lnTo>
                <a:lnTo>
                  <a:pt x="29276" y="379"/>
                </a:lnTo>
                <a:lnTo>
                  <a:pt x="28614" y="284"/>
                </a:lnTo>
                <a:lnTo>
                  <a:pt x="27914" y="227"/>
                </a:lnTo>
                <a:lnTo>
                  <a:pt x="27232" y="171"/>
                </a:lnTo>
                <a:lnTo>
                  <a:pt x="26532" y="114"/>
                </a:lnTo>
                <a:lnTo>
                  <a:pt x="25813" y="76"/>
                </a:lnTo>
                <a:lnTo>
                  <a:pt x="25094" y="57"/>
                </a:lnTo>
                <a:lnTo>
                  <a:pt x="24280" y="19"/>
                </a:lnTo>
                <a:lnTo>
                  <a:pt x="234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3"/>
          <p:cNvSpPr/>
          <p:nvPr/>
        </p:nvSpPr>
        <p:spPr>
          <a:xfrm rot="10800000" flipH="1">
            <a:off x="5788054" y="4075418"/>
            <a:ext cx="3687384" cy="1522491"/>
          </a:xfrm>
          <a:custGeom>
            <a:avLst/>
            <a:gdLst/>
            <a:ahLst/>
            <a:cxnLst/>
            <a:rect l="l" t="t" r="r" b="b"/>
            <a:pathLst>
              <a:path w="49318" h="20363" extrusionOk="0">
                <a:moveTo>
                  <a:pt x="28463" y="0"/>
                </a:moveTo>
                <a:lnTo>
                  <a:pt x="27611" y="19"/>
                </a:lnTo>
                <a:lnTo>
                  <a:pt x="26760" y="38"/>
                </a:lnTo>
                <a:lnTo>
                  <a:pt x="25037" y="114"/>
                </a:lnTo>
                <a:lnTo>
                  <a:pt x="23315" y="227"/>
                </a:lnTo>
                <a:lnTo>
                  <a:pt x="21593" y="379"/>
                </a:lnTo>
                <a:lnTo>
                  <a:pt x="19871" y="568"/>
                </a:lnTo>
                <a:lnTo>
                  <a:pt x="18149" y="795"/>
                </a:lnTo>
                <a:lnTo>
                  <a:pt x="16465" y="1041"/>
                </a:lnTo>
                <a:lnTo>
                  <a:pt x="14780" y="1344"/>
                </a:lnTo>
                <a:lnTo>
                  <a:pt x="13115" y="1647"/>
                </a:lnTo>
                <a:lnTo>
                  <a:pt x="11488" y="1968"/>
                </a:lnTo>
                <a:lnTo>
                  <a:pt x="9879" y="2328"/>
                </a:lnTo>
                <a:lnTo>
                  <a:pt x="8308" y="2687"/>
                </a:lnTo>
                <a:lnTo>
                  <a:pt x="6794" y="3066"/>
                </a:lnTo>
                <a:lnTo>
                  <a:pt x="5318" y="3463"/>
                </a:lnTo>
                <a:lnTo>
                  <a:pt x="3899" y="3861"/>
                </a:lnTo>
                <a:lnTo>
                  <a:pt x="2536" y="4258"/>
                </a:lnTo>
                <a:lnTo>
                  <a:pt x="1231" y="4675"/>
                </a:lnTo>
                <a:lnTo>
                  <a:pt x="0" y="5072"/>
                </a:lnTo>
                <a:lnTo>
                  <a:pt x="625" y="5204"/>
                </a:lnTo>
                <a:lnTo>
                  <a:pt x="1249" y="5356"/>
                </a:lnTo>
                <a:lnTo>
                  <a:pt x="1836" y="5526"/>
                </a:lnTo>
                <a:lnTo>
                  <a:pt x="2404" y="5715"/>
                </a:lnTo>
                <a:lnTo>
                  <a:pt x="2953" y="5942"/>
                </a:lnTo>
                <a:lnTo>
                  <a:pt x="3501" y="6170"/>
                </a:lnTo>
                <a:lnTo>
                  <a:pt x="4012" y="6416"/>
                </a:lnTo>
                <a:lnTo>
                  <a:pt x="4523" y="6680"/>
                </a:lnTo>
                <a:lnTo>
                  <a:pt x="5015" y="6945"/>
                </a:lnTo>
                <a:lnTo>
                  <a:pt x="5489" y="7229"/>
                </a:lnTo>
                <a:lnTo>
                  <a:pt x="5962" y="7532"/>
                </a:lnTo>
                <a:lnTo>
                  <a:pt x="6397" y="7816"/>
                </a:lnTo>
                <a:lnTo>
                  <a:pt x="7267" y="8440"/>
                </a:lnTo>
                <a:lnTo>
                  <a:pt x="8100" y="9065"/>
                </a:lnTo>
                <a:lnTo>
                  <a:pt x="9671" y="10295"/>
                </a:lnTo>
                <a:lnTo>
                  <a:pt x="10409" y="10863"/>
                </a:lnTo>
                <a:lnTo>
                  <a:pt x="11147" y="11412"/>
                </a:lnTo>
                <a:lnTo>
                  <a:pt x="11507" y="11658"/>
                </a:lnTo>
                <a:lnTo>
                  <a:pt x="11885" y="11885"/>
                </a:lnTo>
                <a:lnTo>
                  <a:pt x="12245" y="12093"/>
                </a:lnTo>
                <a:lnTo>
                  <a:pt x="12604" y="12282"/>
                </a:lnTo>
                <a:lnTo>
                  <a:pt x="12964" y="12452"/>
                </a:lnTo>
                <a:lnTo>
                  <a:pt x="13342" y="12604"/>
                </a:lnTo>
                <a:lnTo>
                  <a:pt x="13702" y="12736"/>
                </a:lnTo>
                <a:lnTo>
                  <a:pt x="14080" y="12831"/>
                </a:lnTo>
                <a:lnTo>
                  <a:pt x="14591" y="12926"/>
                </a:lnTo>
                <a:lnTo>
                  <a:pt x="15102" y="13001"/>
                </a:lnTo>
                <a:lnTo>
                  <a:pt x="15594" y="13039"/>
                </a:lnTo>
                <a:lnTo>
                  <a:pt x="16067" y="13039"/>
                </a:lnTo>
                <a:lnTo>
                  <a:pt x="16540" y="13001"/>
                </a:lnTo>
                <a:lnTo>
                  <a:pt x="17013" y="12963"/>
                </a:lnTo>
                <a:lnTo>
                  <a:pt x="17487" y="12907"/>
                </a:lnTo>
                <a:lnTo>
                  <a:pt x="17941" y="12831"/>
                </a:lnTo>
                <a:lnTo>
                  <a:pt x="18849" y="12661"/>
                </a:lnTo>
                <a:lnTo>
                  <a:pt x="19776" y="12471"/>
                </a:lnTo>
                <a:lnTo>
                  <a:pt x="20250" y="12377"/>
                </a:lnTo>
                <a:lnTo>
                  <a:pt x="20704" y="12301"/>
                </a:lnTo>
                <a:lnTo>
                  <a:pt x="21196" y="12244"/>
                </a:lnTo>
                <a:lnTo>
                  <a:pt x="21688" y="12188"/>
                </a:lnTo>
                <a:lnTo>
                  <a:pt x="22180" y="12169"/>
                </a:lnTo>
                <a:lnTo>
                  <a:pt x="22691" y="12169"/>
                </a:lnTo>
                <a:lnTo>
                  <a:pt x="23221" y="12206"/>
                </a:lnTo>
                <a:lnTo>
                  <a:pt x="23751" y="12263"/>
                </a:lnTo>
                <a:lnTo>
                  <a:pt x="24299" y="12358"/>
                </a:lnTo>
                <a:lnTo>
                  <a:pt x="24886" y="12490"/>
                </a:lnTo>
                <a:lnTo>
                  <a:pt x="25473" y="12680"/>
                </a:lnTo>
                <a:lnTo>
                  <a:pt x="26078" y="12907"/>
                </a:lnTo>
                <a:lnTo>
                  <a:pt x="26722" y="13190"/>
                </a:lnTo>
                <a:lnTo>
                  <a:pt x="27384" y="13531"/>
                </a:lnTo>
                <a:lnTo>
                  <a:pt x="28065" y="13929"/>
                </a:lnTo>
                <a:lnTo>
                  <a:pt x="28784" y="14383"/>
                </a:lnTo>
                <a:lnTo>
                  <a:pt x="29523" y="14913"/>
                </a:lnTo>
                <a:lnTo>
                  <a:pt x="30298" y="15518"/>
                </a:lnTo>
                <a:lnTo>
                  <a:pt x="31093" y="16181"/>
                </a:lnTo>
                <a:lnTo>
                  <a:pt x="31926" y="16938"/>
                </a:lnTo>
                <a:lnTo>
                  <a:pt x="32323" y="17297"/>
                </a:lnTo>
                <a:lnTo>
                  <a:pt x="32721" y="17619"/>
                </a:lnTo>
                <a:lnTo>
                  <a:pt x="33137" y="17941"/>
                </a:lnTo>
                <a:lnTo>
                  <a:pt x="33534" y="18224"/>
                </a:lnTo>
                <a:lnTo>
                  <a:pt x="33951" y="18508"/>
                </a:lnTo>
                <a:lnTo>
                  <a:pt x="34367" y="18754"/>
                </a:lnTo>
                <a:lnTo>
                  <a:pt x="34784" y="19000"/>
                </a:lnTo>
                <a:lnTo>
                  <a:pt x="35219" y="19208"/>
                </a:lnTo>
                <a:lnTo>
                  <a:pt x="35635" y="19398"/>
                </a:lnTo>
                <a:lnTo>
                  <a:pt x="36070" y="19587"/>
                </a:lnTo>
                <a:lnTo>
                  <a:pt x="36487" y="19738"/>
                </a:lnTo>
                <a:lnTo>
                  <a:pt x="36922" y="19890"/>
                </a:lnTo>
                <a:lnTo>
                  <a:pt x="37338" y="20003"/>
                </a:lnTo>
                <a:lnTo>
                  <a:pt x="37774" y="20117"/>
                </a:lnTo>
                <a:lnTo>
                  <a:pt x="38209" y="20193"/>
                </a:lnTo>
                <a:lnTo>
                  <a:pt x="38625" y="20268"/>
                </a:lnTo>
                <a:lnTo>
                  <a:pt x="39060" y="20306"/>
                </a:lnTo>
                <a:lnTo>
                  <a:pt x="39477" y="20344"/>
                </a:lnTo>
                <a:lnTo>
                  <a:pt x="39893" y="20363"/>
                </a:lnTo>
                <a:lnTo>
                  <a:pt x="40309" y="20363"/>
                </a:lnTo>
                <a:lnTo>
                  <a:pt x="40726" y="20344"/>
                </a:lnTo>
                <a:lnTo>
                  <a:pt x="41142" y="20306"/>
                </a:lnTo>
                <a:lnTo>
                  <a:pt x="41540" y="20268"/>
                </a:lnTo>
                <a:lnTo>
                  <a:pt x="41937" y="20193"/>
                </a:lnTo>
                <a:lnTo>
                  <a:pt x="42334" y="20117"/>
                </a:lnTo>
                <a:lnTo>
                  <a:pt x="42732" y="20022"/>
                </a:lnTo>
                <a:lnTo>
                  <a:pt x="43110" y="19890"/>
                </a:lnTo>
                <a:lnTo>
                  <a:pt x="43489" y="19757"/>
                </a:lnTo>
                <a:lnTo>
                  <a:pt x="43848" y="19625"/>
                </a:lnTo>
                <a:lnTo>
                  <a:pt x="44227" y="19454"/>
                </a:lnTo>
                <a:lnTo>
                  <a:pt x="44567" y="19284"/>
                </a:lnTo>
                <a:lnTo>
                  <a:pt x="44908" y="19095"/>
                </a:lnTo>
                <a:lnTo>
                  <a:pt x="45249" y="18887"/>
                </a:lnTo>
                <a:lnTo>
                  <a:pt x="45570" y="18660"/>
                </a:lnTo>
                <a:lnTo>
                  <a:pt x="45892" y="18414"/>
                </a:lnTo>
                <a:lnTo>
                  <a:pt x="46195" y="18168"/>
                </a:lnTo>
                <a:lnTo>
                  <a:pt x="46479" y="17903"/>
                </a:lnTo>
                <a:lnTo>
                  <a:pt x="46763" y="17619"/>
                </a:lnTo>
                <a:lnTo>
                  <a:pt x="47047" y="17335"/>
                </a:lnTo>
                <a:lnTo>
                  <a:pt x="47293" y="17032"/>
                </a:lnTo>
                <a:lnTo>
                  <a:pt x="47539" y="16710"/>
                </a:lnTo>
                <a:lnTo>
                  <a:pt x="47766" y="16370"/>
                </a:lnTo>
                <a:lnTo>
                  <a:pt x="47993" y="16029"/>
                </a:lnTo>
                <a:lnTo>
                  <a:pt x="48182" y="15670"/>
                </a:lnTo>
                <a:lnTo>
                  <a:pt x="48371" y="15291"/>
                </a:lnTo>
                <a:lnTo>
                  <a:pt x="48542" y="14894"/>
                </a:lnTo>
                <a:lnTo>
                  <a:pt x="48693" y="14496"/>
                </a:lnTo>
                <a:lnTo>
                  <a:pt x="48844" y="14099"/>
                </a:lnTo>
                <a:lnTo>
                  <a:pt x="48958" y="13664"/>
                </a:lnTo>
                <a:lnTo>
                  <a:pt x="49071" y="13228"/>
                </a:lnTo>
                <a:lnTo>
                  <a:pt x="49147" y="12793"/>
                </a:lnTo>
                <a:lnTo>
                  <a:pt x="49223" y="12320"/>
                </a:lnTo>
                <a:lnTo>
                  <a:pt x="49280" y="11847"/>
                </a:lnTo>
                <a:lnTo>
                  <a:pt x="49299" y="11374"/>
                </a:lnTo>
                <a:lnTo>
                  <a:pt x="49317" y="10882"/>
                </a:lnTo>
                <a:lnTo>
                  <a:pt x="49299" y="10371"/>
                </a:lnTo>
                <a:lnTo>
                  <a:pt x="49280" y="9860"/>
                </a:lnTo>
                <a:lnTo>
                  <a:pt x="49223" y="9330"/>
                </a:lnTo>
                <a:lnTo>
                  <a:pt x="49147" y="8800"/>
                </a:lnTo>
                <a:lnTo>
                  <a:pt x="49052" y="8251"/>
                </a:lnTo>
                <a:lnTo>
                  <a:pt x="48939" y="7683"/>
                </a:lnTo>
                <a:lnTo>
                  <a:pt x="48806" y="7116"/>
                </a:lnTo>
                <a:lnTo>
                  <a:pt x="48636" y="6548"/>
                </a:lnTo>
                <a:lnTo>
                  <a:pt x="48447" y="5961"/>
                </a:lnTo>
                <a:lnTo>
                  <a:pt x="47955" y="5488"/>
                </a:lnTo>
                <a:lnTo>
                  <a:pt x="47425" y="5053"/>
                </a:lnTo>
                <a:lnTo>
                  <a:pt x="46876" y="4637"/>
                </a:lnTo>
                <a:lnTo>
                  <a:pt x="46308" y="4239"/>
                </a:lnTo>
                <a:lnTo>
                  <a:pt x="45722" y="3861"/>
                </a:lnTo>
                <a:lnTo>
                  <a:pt x="45116" y="3501"/>
                </a:lnTo>
                <a:lnTo>
                  <a:pt x="44492" y="3161"/>
                </a:lnTo>
                <a:lnTo>
                  <a:pt x="43848" y="2839"/>
                </a:lnTo>
                <a:lnTo>
                  <a:pt x="43186" y="2536"/>
                </a:lnTo>
                <a:lnTo>
                  <a:pt x="42524" y="2252"/>
                </a:lnTo>
                <a:lnTo>
                  <a:pt x="41842" y="1987"/>
                </a:lnTo>
                <a:lnTo>
                  <a:pt x="41142" y="1741"/>
                </a:lnTo>
                <a:lnTo>
                  <a:pt x="40423" y="1514"/>
                </a:lnTo>
                <a:lnTo>
                  <a:pt x="39685" y="1306"/>
                </a:lnTo>
                <a:lnTo>
                  <a:pt x="38947" y="1117"/>
                </a:lnTo>
                <a:lnTo>
                  <a:pt x="38209" y="946"/>
                </a:lnTo>
                <a:lnTo>
                  <a:pt x="37433" y="776"/>
                </a:lnTo>
                <a:lnTo>
                  <a:pt x="36657" y="644"/>
                </a:lnTo>
                <a:lnTo>
                  <a:pt x="35881" y="511"/>
                </a:lnTo>
                <a:lnTo>
                  <a:pt x="35086" y="398"/>
                </a:lnTo>
                <a:lnTo>
                  <a:pt x="34291" y="303"/>
                </a:lnTo>
                <a:lnTo>
                  <a:pt x="33478" y="208"/>
                </a:lnTo>
                <a:lnTo>
                  <a:pt x="32664" y="152"/>
                </a:lnTo>
                <a:lnTo>
                  <a:pt x="31831" y="95"/>
                </a:lnTo>
                <a:lnTo>
                  <a:pt x="30999" y="57"/>
                </a:lnTo>
                <a:lnTo>
                  <a:pt x="30166" y="19"/>
                </a:lnTo>
                <a:lnTo>
                  <a:pt x="29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14350" y="2444954"/>
            <a:ext cx="6315300" cy="73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74700" y="1376427"/>
            <a:ext cx="1194600" cy="941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2341050" y="3377673"/>
            <a:ext cx="44619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solidFill>
                  <a:schemeClr val="lt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 name="Google Shape;17;p3"/>
          <p:cNvSpPr/>
          <p:nvPr/>
        </p:nvSpPr>
        <p:spPr>
          <a:xfrm>
            <a:off x="6997948" y="0"/>
            <a:ext cx="2146026" cy="2143767"/>
          </a:xfrm>
          <a:custGeom>
            <a:avLst/>
            <a:gdLst/>
            <a:ahLst/>
            <a:cxnLst/>
            <a:rect l="l" t="t" r="r" b="b"/>
            <a:pathLst>
              <a:path w="36098" h="36060" extrusionOk="0">
                <a:moveTo>
                  <a:pt x="77" y="0"/>
                </a:moveTo>
                <a:lnTo>
                  <a:pt x="39" y="513"/>
                </a:lnTo>
                <a:lnTo>
                  <a:pt x="1" y="1027"/>
                </a:lnTo>
                <a:lnTo>
                  <a:pt x="1" y="1540"/>
                </a:lnTo>
                <a:lnTo>
                  <a:pt x="20" y="2053"/>
                </a:lnTo>
                <a:lnTo>
                  <a:pt x="58" y="2433"/>
                </a:lnTo>
                <a:lnTo>
                  <a:pt x="96" y="2813"/>
                </a:lnTo>
                <a:lnTo>
                  <a:pt x="153" y="3194"/>
                </a:lnTo>
                <a:lnTo>
                  <a:pt x="210" y="3574"/>
                </a:lnTo>
                <a:lnTo>
                  <a:pt x="286" y="3954"/>
                </a:lnTo>
                <a:lnTo>
                  <a:pt x="381" y="4315"/>
                </a:lnTo>
                <a:lnTo>
                  <a:pt x="495" y="4695"/>
                </a:lnTo>
                <a:lnTo>
                  <a:pt x="609" y="5056"/>
                </a:lnTo>
                <a:lnTo>
                  <a:pt x="742" y="5418"/>
                </a:lnTo>
                <a:lnTo>
                  <a:pt x="894" y="5760"/>
                </a:lnTo>
                <a:lnTo>
                  <a:pt x="1046" y="6121"/>
                </a:lnTo>
                <a:lnTo>
                  <a:pt x="1236" y="6444"/>
                </a:lnTo>
                <a:lnTo>
                  <a:pt x="1426" y="6786"/>
                </a:lnTo>
                <a:lnTo>
                  <a:pt x="1616" y="7109"/>
                </a:lnTo>
                <a:lnTo>
                  <a:pt x="1844" y="7432"/>
                </a:lnTo>
                <a:lnTo>
                  <a:pt x="2073" y="7737"/>
                </a:lnTo>
                <a:lnTo>
                  <a:pt x="2339" y="8060"/>
                </a:lnTo>
                <a:lnTo>
                  <a:pt x="2624" y="8364"/>
                </a:lnTo>
                <a:lnTo>
                  <a:pt x="2909" y="8649"/>
                </a:lnTo>
                <a:lnTo>
                  <a:pt x="3213" y="8934"/>
                </a:lnTo>
                <a:lnTo>
                  <a:pt x="3536" y="9200"/>
                </a:lnTo>
                <a:lnTo>
                  <a:pt x="3859" y="9447"/>
                </a:lnTo>
                <a:lnTo>
                  <a:pt x="4201" y="9675"/>
                </a:lnTo>
                <a:lnTo>
                  <a:pt x="4544" y="9904"/>
                </a:lnTo>
                <a:lnTo>
                  <a:pt x="4924" y="10132"/>
                </a:lnTo>
                <a:lnTo>
                  <a:pt x="5304" y="10322"/>
                </a:lnTo>
                <a:lnTo>
                  <a:pt x="5684" y="10512"/>
                </a:lnTo>
                <a:lnTo>
                  <a:pt x="6083" y="10664"/>
                </a:lnTo>
                <a:lnTo>
                  <a:pt x="6483" y="10816"/>
                </a:lnTo>
                <a:lnTo>
                  <a:pt x="6901" y="10949"/>
                </a:lnTo>
                <a:lnTo>
                  <a:pt x="7319" y="11063"/>
                </a:lnTo>
                <a:lnTo>
                  <a:pt x="7737" y="11177"/>
                </a:lnTo>
                <a:lnTo>
                  <a:pt x="8573" y="11367"/>
                </a:lnTo>
                <a:lnTo>
                  <a:pt x="9448" y="11519"/>
                </a:lnTo>
                <a:lnTo>
                  <a:pt x="10303" y="11671"/>
                </a:lnTo>
                <a:lnTo>
                  <a:pt x="11159" y="11785"/>
                </a:lnTo>
                <a:lnTo>
                  <a:pt x="12033" y="11918"/>
                </a:lnTo>
                <a:lnTo>
                  <a:pt x="12888" y="12051"/>
                </a:lnTo>
                <a:lnTo>
                  <a:pt x="13744" y="12223"/>
                </a:lnTo>
                <a:lnTo>
                  <a:pt x="14599" y="12413"/>
                </a:lnTo>
                <a:lnTo>
                  <a:pt x="14998" y="12527"/>
                </a:lnTo>
                <a:lnTo>
                  <a:pt x="15398" y="12641"/>
                </a:lnTo>
                <a:lnTo>
                  <a:pt x="15797" y="12774"/>
                </a:lnTo>
                <a:lnTo>
                  <a:pt x="16196" y="12926"/>
                </a:lnTo>
                <a:lnTo>
                  <a:pt x="16576" y="13078"/>
                </a:lnTo>
                <a:lnTo>
                  <a:pt x="16956" y="13268"/>
                </a:lnTo>
                <a:lnTo>
                  <a:pt x="17336" y="13458"/>
                </a:lnTo>
                <a:lnTo>
                  <a:pt x="17698" y="13667"/>
                </a:lnTo>
                <a:lnTo>
                  <a:pt x="18078" y="13914"/>
                </a:lnTo>
                <a:lnTo>
                  <a:pt x="18420" y="14199"/>
                </a:lnTo>
                <a:lnTo>
                  <a:pt x="18762" y="14485"/>
                </a:lnTo>
                <a:lnTo>
                  <a:pt x="19085" y="14789"/>
                </a:lnTo>
                <a:lnTo>
                  <a:pt x="19389" y="15131"/>
                </a:lnTo>
                <a:lnTo>
                  <a:pt x="19693" y="15473"/>
                </a:lnTo>
                <a:lnTo>
                  <a:pt x="19960" y="15834"/>
                </a:lnTo>
                <a:lnTo>
                  <a:pt x="20226" y="16195"/>
                </a:lnTo>
                <a:lnTo>
                  <a:pt x="20473" y="16595"/>
                </a:lnTo>
                <a:lnTo>
                  <a:pt x="20701" y="17013"/>
                </a:lnTo>
                <a:lnTo>
                  <a:pt x="20929" y="17431"/>
                </a:lnTo>
                <a:lnTo>
                  <a:pt x="21119" y="17849"/>
                </a:lnTo>
                <a:lnTo>
                  <a:pt x="21309" y="18267"/>
                </a:lnTo>
                <a:lnTo>
                  <a:pt x="21480" y="18704"/>
                </a:lnTo>
                <a:lnTo>
                  <a:pt x="21632" y="19161"/>
                </a:lnTo>
                <a:lnTo>
                  <a:pt x="21784" y="19598"/>
                </a:lnTo>
                <a:lnTo>
                  <a:pt x="22050" y="20510"/>
                </a:lnTo>
                <a:lnTo>
                  <a:pt x="22279" y="21423"/>
                </a:lnTo>
                <a:lnTo>
                  <a:pt x="22488" y="22335"/>
                </a:lnTo>
                <a:lnTo>
                  <a:pt x="22697" y="23248"/>
                </a:lnTo>
                <a:lnTo>
                  <a:pt x="22887" y="24198"/>
                </a:lnTo>
                <a:lnTo>
                  <a:pt x="23115" y="25129"/>
                </a:lnTo>
                <a:lnTo>
                  <a:pt x="23362" y="26061"/>
                </a:lnTo>
                <a:lnTo>
                  <a:pt x="23495" y="26517"/>
                </a:lnTo>
                <a:lnTo>
                  <a:pt x="23647" y="26973"/>
                </a:lnTo>
                <a:lnTo>
                  <a:pt x="23799" y="27391"/>
                </a:lnTo>
                <a:lnTo>
                  <a:pt x="23970" y="27829"/>
                </a:lnTo>
                <a:lnTo>
                  <a:pt x="24160" y="28247"/>
                </a:lnTo>
                <a:lnTo>
                  <a:pt x="24370" y="28665"/>
                </a:lnTo>
                <a:lnTo>
                  <a:pt x="24579" y="29064"/>
                </a:lnTo>
                <a:lnTo>
                  <a:pt x="24788" y="29463"/>
                </a:lnTo>
                <a:lnTo>
                  <a:pt x="25016" y="29862"/>
                </a:lnTo>
                <a:lnTo>
                  <a:pt x="25263" y="30262"/>
                </a:lnTo>
                <a:lnTo>
                  <a:pt x="25548" y="30661"/>
                </a:lnTo>
                <a:lnTo>
                  <a:pt x="25833" y="31060"/>
                </a:lnTo>
                <a:lnTo>
                  <a:pt x="26137" y="31440"/>
                </a:lnTo>
                <a:lnTo>
                  <a:pt x="26460" y="31801"/>
                </a:lnTo>
                <a:lnTo>
                  <a:pt x="26784" y="32163"/>
                </a:lnTo>
                <a:lnTo>
                  <a:pt x="27126" y="32505"/>
                </a:lnTo>
                <a:lnTo>
                  <a:pt x="27487" y="32828"/>
                </a:lnTo>
                <a:lnTo>
                  <a:pt x="27867" y="33151"/>
                </a:lnTo>
                <a:lnTo>
                  <a:pt x="28247" y="33436"/>
                </a:lnTo>
                <a:lnTo>
                  <a:pt x="28627" y="33740"/>
                </a:lnTo>
                <a:lnTo>
                  <a:pt x="29027" y="34006"/>
                </a:lnTo>
                <a:lnTo>
                  <a:pt x="29445" y="34253"/>
                </a:lnTo>
                <a:lnTo>
                  <a:pt x="29863" y="34501"/>
                </a:lnTo>
                <a:lnTo>
                  <a:pt x="30300" y="34729"/>
                </a:lnTo>
                <a:lnTo>
                  <a:pt x="30756" y="34938"/>
                </a:lnTo>
                <a:lnTo>
                  <a:pt x="31194" y="35128"/>
                </a:lnTo>
                <a:lnTo>
                  <a:pt x="31802" y="35356"/>
                </a:lnTo>
                <a:lnTo>
                  <a:pt x="32391" y="35546"/>
                </a:lnTo>
                <a:lnTo>
                  <a:pt x="32999" y="35698"/>
                </a:lnTo>
                <a:lnTo>
                  <a:pt x="33627" y="35831"/>
                </a:lnTo>
                <a:lnTo>
                  <a:pt x="34235" y="35926"/>
                </a:lnTo>
                <a:lnTo>
                  <a:pt x="34862" y="36002"/>
                </a:lnTo>
                <a:lnTo>
                  <a:pt x="35489" y="36040"/>
                </a:lnTo>
                <a:lnTo>
                  <a:pt x="36098" y="36059"/>
                </a:lnTo>
                <a:lnTo>
                  <a:pt x="360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72" y="4412099"/>
            <a:ext cx="3850450" cy="731402"/>
          </a:xfrm>
          <a:custGeom>
            <a:avLst/>
            <a:gdLst/>
            <a:ahLst/>
            <a:cxnLst/>
            <a:rect l="l" t="t" r="r" b="b"/>
            <a:pathLst>
              <a:path w="36231" h="6882" extrusionOk="0">
                <a:moveTo>
                  <a:pt x="7053" y="1"/>
                </a:moveTo>
                <a:lnTo>
                  <a:pt x="6654" y="39"/>
                </a:lnTo>
                <a:lnTo>
                  <a:pt x="6273" y="96"/>
                </a:lnTo>
                <a:lnTo>
                  <a:pt x="5874" y="153"/>
                </a:lnTo>
                <a:lnTo>
                  <a:pt x="5475" y="248"/>
                </a:lnTo>
                <a:lnTo>
                  <a:pt x="5095" y="362"/>
                </a:lnTo>
                <a:lnTo>
                  <a:pt x="4734" y="495"/>
                </a:lnTo>
                <a:lnTo>
                  <a:pt x="4354" y="647"/>
                </a:lnTo>
                <a:lnTo>
                  <a:pt x="3992" y="818"/>
                </a:lnTo>
                <a:lnTo>
                  <a:pt x="3650" y="1008"/>
                </a:lnTo>
                <a:lnTo>
                  <a:pt x="3308" y="1217"/>
                </a:lnTo>
                <a:lnTo>
                  <a:pt x="2985" y="1446"/>
                </a:lnTo>
                <a:lnTo>
                  <a:pt x="2662" y="1693"/>
                </a:lnTo>
                <a:lnTo>
                  <a:pt x="2377" y="1959"/>
                </a:lnTo>
                <a:lnTo>
                  <a:pt x="2092" y="2244"/>
                </a:lnTo>
                <a:lnTo>
                  <a:pt x="1825" y="2548"/>
                </a:lnTo>
                <a:lnTo>
                  <a:pt x="1559" y="2852"/>
                </a:lnTo>
                <a:lnTo>
                  <a:pt x="1331" y="3175"/>
                </a:lnTo>
                <a:lnTo>
                  <a:pt x="1103" y="3498"/>
                </a:lnTo>
                <a:lnTo>
                  <a:pt x="913" y="3841"/>
                </a:lnTo>
                <a:lnTo>
                  <a:pt x="723" y="4202"/>
                </a:lnTo>
                <a:lnTo>
                  <a:pt x="571" y="4563"/>
                </a:lnTo>
                <a:lnTo>
                  <a:pt x="419" y="4943"/>
                </a:lnTo>
                <a:lnTo>
                  <a:pt x="305" y="5323"/>
                </a:lnTo>
                <a:lnTo>
                  <a:pt x="191" y="5703"/>
                </a:lnTo>
                <a:lnTo>
                  <a:pt x="115" y="6103"/>
                </a:lnTo>
                <a:lnTo>
                  <a:pt x="39" y="6483"/>
                </a:lnTo>
                <a:lnTo>
                  <a:pt x="1" y="6882"/>
                </a:lnTo>
                <a:lnTo>
                  <a:pt x="36212" y="6882"/>
                </a:lnTo>
                <a:lnTo>
                  <a:pt x="36231" y="1217"/>
                </a:lnTo>
                <a:lnTo>
                  <a:pt x="35680" y="1046"/>
                </a:lnTo>
                <a:lnTo>
                  <a:pt x="35128" y="894"/>
                </a:lnTo>
                <a:lnTo>
                  <a:pt x="34596" y="799"/>
                </a:lnTo>
                <a:lnTo>
                  <a:pt x="34064" y="723"/>
                </a:lnTo>
                <a:lnTo>
                  <a:pt x="33741" y="685"/>
                </a:lnTo>
                <a:lnTo>
                  <a:pt x="32790" y="685"/>
                </a:lnTo>
                <a:lnTo>
                  <a:pt x="32182" y="723"/>
                </a:lnTo>
                <a:lnTo>
                  <a:pt x="31555" y="818"/>
                </a:lnTo>
                <a:lnTo>
                  <a:pt x="30946" y="932"/>
                </a:lnTo>
                <a:lnTo>
                  <a:pt x="30319" y="1065"/>
                </a:lnTo>
                <a:lnTo>
                  <a:pt x="29711" y="1236"/>
                </a:lnTo>
                <a:lnTo>
                  <a:pt x="29103" y="1446"/>
                </a:lnTo>
                <a:lnTo>
                  <a:pt x="28513" y="1655"/>
                </a:lnTo>
                <a:lnTo>
                  <a:pt x="27905" y="1883"/>
                </a:lnTo>
                <a:lnTo>
                  <a:pt x="26708" y="2358"/>
                </a:lnTo>
                <a:lnTo>
                  <a:pt x="25491" y="2852"/>
                </a:lnTo>
                <a:lnTo>
                  <a:pt x="24293" y="3346"/>
                </a:lnTo>
                <a:lnTo>
                  <a:pt x="23514" y="3632"/>
                </a:lnTo>
                <a:lnTo>
                  <a:pt x="22735" y="3879"/>
                </a:lnTo>
                <a:lnTo>
                  <a:pt x="22336" y="3993"/>
                </a:lnTo>
                <a:lnTo>
                  <a:pt x="21917" y="4107"/>
                </a:lnTo>
                <a:lnTo>
                  <a:pt x="21518" y="4183"/>
                </a:lnTo>
                <a:lnTo>
                  <a:pt x="21119" y="4259"/>
                </a:lnTo>
                <a:lnTo>
                  <a:pt x="20720" y="4335"/>
                </a:lnTo>
                <a:lnTo>
                  <a:pt x="20302" y="4373"/>
                </a:lnTo>
                <a:lnTo>
                  <a:pt x="19902" y="4411"/>
                </a:lnTo>
                <a:lnTo>
                  <a:pt x="19085" y="4411"/>
                </a:lnTo>
                <a:lnTo>
                  <a:pt x="18667" y="4392"/>
                </a:lnTo>
                <a:lnTo>
                  <a:pt x="18268" y="4335"/>
                </a:lnTo>
                <a:lnTo>
                  <a:pt x="17869" y="4259"/>
                </a:lnTo>
                <a:lnTo>
                  <a:pt x="17564" y="4202"/>
                </a:lnTo>
                <a:lnTo>
                  <a:pt x="17279" y="4126"/>
                </a:lnTo>
                <a:lnTo>
                  <a:pt x="16690" y="3936"/>
                </a:lnTo>
                <a:lnTo>
                  <a:pt x="16139" y="3708"/>
                </a:lnTo>
                <a:lnTo>
                  <a:pt x="15588" y="3460"/>
                </a:lnTo>
                <a:lnTo>
                  <a:pt x="15036" y="3175"/>
                </a:lnTo>
                <a:lnTo>
                  <a:pt x="14504" y="2871"/>
                </a:lnTo>
                <a:lnTo>
                  <a:pt x="13440" y="2244"/>
                </a:lnTo>
                <a:lnTo>
                  <a:pt x="12394" y="1617"/>
                </a:lnTo>
                <a:lnTo>
                  <a:pt x="11843" y="1313"/>
                </a:lnTo>
                <a:lnTo>
                  <a:pt x="11311" y="1027"/>
                </a:lnTo>
                <a:lnTo>
                  <a:pt x="10759" y="761"/>
                </a:lnTo>
                <a:lnTo>
                  <a:pt x="10208" y="533"/>
                </a:lnTo>
                <a:lnTo>
                  <a:pt x="9619" y="324"/>
                </a:lnTo>
                <a:lnTo>
                  <a:pt x="9334" y="248"/>
                </a:lnTo>
                <a:lnTo>
                  <a:pt x="9030" y="172"/>
                </a:lnTo>
                <a:lnTo>
                  <a:pt x="8649" y="96"/>
                </a:lnTo>
                <a:lnTo>
                  <a:pt x="8250" y="39"/>
                </a:lnTo>
                <a:lnTo>
                  <a:pt x="78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1617300" y="493750"/>
            <a:ext cx="5909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rgbClr val="434343"/>
              </a:buClr>
              <a:buSzPts val="1600"/>
              <a:buAutoNum type="arabicPeriod"/>
              <a:defRPr sz="1300">
                <a:solidFill>
                  <a:srgbClr val="434343"/>
                </a:solidFill>
              </a:defRPr>
            </a:lvl1pPr>
            <a:lvl2pPr marL="914400" lvl="1" indent="-330200" rtl="0">
              <a:lnSpc>
                <a:spcPct val="100000"/>
              </a:lnSpc>
              <a:spcBef>
                <a:spcPts val="0"/>
              </a:spcBef>
              <a:spcAft>
                <a:spcPts val="0"/>
              </a:spcAft>
              <a:buClr>
                <a:srgbClr val="434343"/>
              </a:buClr>
              <a:buSzPts val="1600"/>
              <a:buFont typeface="Roboto Condensed Light"/>
              <a:buAutoNum type="alphaLcPeriod"/>
              <a:defRPr sz="1600">
                <a:solidFill>
                  <a:srgbClr val="434343"/>
                </a:solidFill>
              </a:defRPr>
            </a:lvl2pPr>
            <a:lvl3pPr marL="1371600" lvl="2" indent="-330200" rtl="0">
              <a:lnSpc>
                <a:spcPct val="100000"/>
              </a:lnSpc>
              <a:spcBef>
                <a:spcPts val="0"/>
              </a:spcBef>
              <a:spcAft>
                <a:spcPts val="0"/>
              </a:spcAft>
              <a:buClr>
                <a:srgbClr val="434343"/>
              </a:buClr>
              <a:buSzPts val="1600"/>
              <a:buFont typeface="Roboto Condensed Light"/>
              <a:buAutoNum type="romanLcPeriod"/>
              <a:defRPr sz="1600">
                <a:solidFill>
                  <a:srgbClr val="434343"/>
                </a:solidFill>
              </a:defRPr>
            </a:lvl3pPr>
            <a:lvl4pPr marL="1828800" lvl="3" indent="-330200" rtl="0">
              <a:lnSpc>
                <a:spcPct val="100000"/>
              </a:lnSpc>
              <a:spcBef>
                <a:spcPts val="0"/>
              </a:spcBef>
              <a:spcAft>
                <a:spcPts val="0"/>
              </a:spcAft>
              <a:buClr>
                <a:srgbClr val="434343"/>
              </a:buClr>
              <a:buSzPts val="1600"/>
              <a:buFont typeface="Roboto Condensed Light"/>
              <a:buAutoNum type="arabicPeriod"/>
              <a:defRPr sz="1600">
                <a:solidFill>
                  <a:srgbClr val="434343"/>
                </a:solidFill>
              </a:defRPr>
            </a:lvl4pPr>
            <a:lvl5pPr marL="2286000" lvl="4" indent="-330200" rtl="0">
              <a:lnSpc>
                <a:spcPct val="100000"/>
              </a:lnSpc>
              <a:spcBef>
                <a:spcPts val="0"/>
              </a:spcBef>
              <a:spcAft>
                <a:spcPts val="0"/>
              </a:spcAft>
              <a:buClr>
                <a:srgbClr val="434343"/>
              </a:buClr>
              <a:buSzPts val="1600"/>
              <a:buFont typeface="Roboto Condensed Light"/>
              <a:buAutoNum type="alphaLcPeriod"/>
              <a:defRPr sz="1600">
                <a:solidFill>
                  <a:srgbClr val="434343"/>
                </a:solidFill>
              </a:defRPr>
            </a:lvl5pPr>
            <a:lvl6pPr marL="2743200" lvl="5" indent="-330200" rtl="0">
              <a:lnSpc>
                <a:spcPct val="100000"/>
              </a:lnSpc>
              <a:spcBef>
                <a:spcPts val="0"/>
              </a:spcBef>
              <a:spcAft>
                <a:spcPts val="0"/>
              </a:spcAft>
              <a:buClr>
                <a:srgbClr val="434343"/>
              </a:buClr>
              <a:buSzPts val="1600"/>
              <a:buFont typeface="Roboto Condensed Light"/>
              <a:buAutoNum type="romanLcPeriod"/>
              <a:defRPr sz="1600">
                <a:solidFill>
                  <a:srgbClr val="434343"/>
                </a:solidFill>
              </a:defRPr>
            </a:lvl6pPr>
            <a:lvl7pPr marL="3200400" lvl="6" indent="-330200" rtl="0">
              <a:lnSpc>
                <a:spcPct val="100000"/>
              </a:lnSpc>
              <a:spcBef>
                <a:spcPts val="0"/>
              </a:spcBef>
              <a:spcAft>
                <a:spcPts val="0"/>
              </a:spcAft>
              <a:buClr>
                <a:srgbClr val="434343"/>
              </a:buClr>
              <a:buSzPts val="1600"/>
              <a:buFont typeface="Roboto Condensed Light"/>
              <a:buAutoNum type="arabicPeriod"/>
              <a:defRPr sz="1600">
                <a:solidFill>
                  <a:srgbClr val="434343"/>
                </a:solidFill>
              </a:defRPr>
            </a:lvl7pPr>
            <a:lvl8pPr marL="3657600" lvl="7" indent="-330200" rtl="0">
              <a:lnSpc>
                <a:spcPct val="100000"/>
              </a:lnSpc>
              <a:spcBef>
                <a:spcPts val="0"/>
              </a:spcBef>
              <a:spcAft>
                <a:spcPts val="0"/>
              </a:spcAft>
              <a:buClr>
                <a:srgbClr val="434343"/>
              </a:buClr>
              <a:buSzPts val="1600"/>
              <a:buFont typeface="Roboto Condensed Light"/>
              <a:buAutoNum type="alphaLcPeriod"/>
              <a:defRPr sz="1600">
                <a:solidFill>
                  <a:srgbClr val="434343"/>
                </a:solidFill>
              </a:defRPr>
            </a:lvl8pPr>
            <a:lvl9pPr marL="4114800" lvl="8" indent="-330200" rtl="0">
              <a:lnSpc>
                <a:spcPct val="100000"/>
              </a:lnSpc>
              <a:spcBef>
                <a:spcPts val="0"/>
              </a:spcBef>
              <a:spcAft>
                <a:spcPts val="0"/>
              </a:spcAft>
              <a:buClr>
                <a:srgbClr val="434343"/>
              </a:buClr>
              <a:buSzPts val="1600"/>
              <a:buFont typeface="Roboto Condensed Light"/>
              <a:buAutoNum type="romanLcPeriod"/>
              <a:defRPr sz="1600">
                <a:solidFill>
                  <a:srgbClr val="434343"/>
                </a:solidFill>
              </a:defRPr>
            </a:lvl9pPr>
          </a:lstStyle>
          <a:p>
            <a:endParaRPr/>
          </a:p>
        </p:txBody>
      </p:sp>
      <p:sp>
        <p:nvSpPr>
          <p:cNvPr id="23" name="Google Shape;23;p4"/>
          <p:cNvSpPr/>
          <p:nvPr/>
        </p:nvSpPr>
        <p:spPr>
          <a:xfrm rot="10800000" flipH="1">
            <a:off x="7004849" y="-6"/>
            <a:ext cx="2139169" cy="406330"/>
          </a:xfrm>
          <a:custGeom>
            <a:avLst/>
            <a:gdLst/>
            <a:ahLst/>
            <a:cxnLst/>
            <a:rect l="l" t="t" r="r" b="b"/>
            <a:pathLst>
              <a:path w="36231" h="6882" extrusionOk="0">
                <a:moveTo>
                  <a:pt x="7053" y="1"/>
                </a:moveTo>
                <a:lnTo>
                  <a:pt x="6654" y="39"/>
                </a:lnTo>
                <a:lnTo>
                  <a:pt x="6273" y="96"/>
                </a:lnTo>
                <a:lnTo>
                  <a:pt x="5874" y="153"/>
                </a:lnTo>
                <a:lnTo>
                  <a:pt x="5475" y="248"/>
                </a:lnTo>
                <a:lnTo>
                  <a:pt x="5095" y="362"/>
                </a:lnTo>
                <a:lnTo>
                  <a:pt x="4734" y="495"/>
                </a:lnTo>
                <a:lnTo>
                  <a:pt x="4354" y="647"/>
                </a:lnTo>
                <a:lnTo>
                  <a:pt x="3992" y="818"/>
                </a:lnTo>
                <a:lnTo>
                  <a:pt x="3650" y="1008"/>
                </a:lnTo>
                <a:lnTo>
                  <a:pt x="3308" y="1217"/>
                </a:lnTo>
                <a:lnTo>
                  <a:pt x="2985" y="1446"/>
                </a:lnTo>
                <a:lnTo>
                  <a:pt x="2662" y="1693"/>
                </a:lnTo>
                <a:lnTo>
                  <a:pt x="2377" y="1959"/>
                </a:lnTo>
                <a:lnTo>
                  <a:pt x="2092" y="2244"/>
                </a:lnTo>
                <a:lnTo>
                  <a:pt x="1825" y="2548"/>
                </a:lnTo>
                <a:lnTo>
                  <a:pt x="1559" y="2852"/>
                </a:lnTo>
                <a:lnTo>
                  <a:pt x="1331" y="3175"/>
                </a:lnTo>
                <a:lnTo>
                  <a:pt x="1103" y="3498"/>
                </a:lnTo>
                <a:lnTo>
                  <a:pt x="913" y="3841"/>
                </a:lnTo>
                <a:lnTo>
                  <a:pt x="723" y="4202"/>
                </a:lnTo>
                <a:lnTo>
                  <a:pt x="571" y="4563"/>
                </a:lnTo>
                <a:lnTo>
                  <a:pt x="419" y="4943"/>
                </a:lnTo>
                <a:lnTo>
                  <a:pt x="305" y="5323"/>
                </a:lnTo>
                <a:lnTo>
                  <a:pt x="191" y="5703"/>
                </a:lnTo>
                <a:lnTo>
                  <a:pt x="115" y="6103"/>
                </a:lnTo>
                <a:lnTo>
                  <a:pt x="39" y="6483"/>
                </a:lnTo>
                <a:lnTo>
                  <a:pt x="1" y="6882"/>
                </a:lnTo>
                <a:lnTo>
                  <a:pt x="36212" y="6882"/>
                </a:lnTo>
                <a:lnTo>
                  <a:pt x="36231" y="1217"/>
                </a:lnTo>
                <a:lnTo>
                  <a:pt x="35680" y="1046"/>
                </a:lnTo>
                <a:lnTo>
                  <a:pt x="35128" y="894"/>
                </a:lnTo>
                <a:lnTo>
                  <a:pt x="34596" y="799"/>
                </a:lnTo>
                <a:lnTo>
                  <a:pt x="34064" y="723"/>
                </a:lnTo>
                <a:lnTo>
                  <a:pt x="33741" y="685"/>
                </a:lnTo>
                <a:lnTo>
                  <a:pt x="32790" y="685"/>
                </a:lnTo>
                <a:lnTo>
                  <a:pt x="32182" y="723"/>
                </a:lnTo>
                <a:lnTo>
                  <a:pt x="31555" y="818"/>
                </a:lnTo>
                <a:lnTo>
                  <a:pt x="30946" y="932"/>
                </a:lnTo>
                <a:lnTo>
                  <a:pt x="30319" y="1065"/>
                </a:lnTo>
                <a:lnTo>
                  <a:pt x="29711" y="1236"/>
                </a:lnTo>
                <a:lnTo>
                  <a:pt x="29103" y="1446"/>
                </a:lnTo>
                <a:lnTo>
                  <a:pt x="28513" y="1655"/>
                </a:lnTo>
                <a:lnTo>
                  <a:pt x="27905" y="1883"/>
                </a:lnTo>
                <a:lnTo>
                  <a:pt x="26708" y="2358"/>
                </a:lnTo>
                <a:lnTo>
                  <a:pt x="25491" y="2852"/>
                </a:lnTo>
                <a:lnTo>
                  <a:pt x="24293" y="3346"/>
                </a:lnTo>
                <a:lnTo>
                  <a:pt x="23514" y="3632"/>
                </a:lnTo>
                <a:lnTo>
                  <a:pt x="22735" y="3879"/>
                </a:lnTo>
                <a:lnTo>
                  <a:pt x="22336" y="3993"/>
                </a:lnTo>
                <a:lnTo>
                  <a:pt x="21917" y="4107"/>
                </a:lnTo>
                <a:lnTo>
                  <a:pt x="21518" y="4183"/>
                </a:lnTo>
                <a:lnTo>
                  <a:pt x="21119" y="4259"/>
                </a:lnTo>
                <a:lnTo>
                  <a:pt x="20720" y="4335"/>
                </a:lnTo>
                <a:lnTo>
                  <a:pt x="20302" y="4373"/>
                </a:lnTo>
                <a:lnTo>
                  <a:pt x="19902" y="4411"/>
                </a:lnTo>
                <a:lnTo>
                  <a:pt x="19085" y="4411"/>
                </a:lnTo>
                <a:lnTo>
                  <a:pt x="18667" y="4392"/>
                </a:lnTo>
                <a:lnTo>
                  <a:pt x="18268" y="4335"/>
                </a:lnTo>
                <a:lnTo>
                  <a:pt x="17869" y="4259"/>
                </a:lnTo>
                <a:lnTo>
                  <a:pt x="17564" y="4202"/>
                </a:lnTo>
                <a:lnTo>
                  <a:pt x="17279" y="4126"/>
                </a:lnTo>
                <a:lnTo>
                  <a:pt x="16690" y="3936"/>
                </a:lnTo>
                <a:lnTo>
                  <a:pt x="16139" y="3708"/>
                </a:lnTo>
                <a:lnTo>
                  <a:pt x="15588" y="3460"/>
                </a:lnTo>
                <a:lnTo>
                  <a:pt x="15036" y="3175"/>
                </a:lnTo>
                <a:lnTo>
                  <a:pt x="14504" y="2871"/>
                </a:lnTo>
                <a:lnTo>
                  <a:pt x="13440" y="2244"/>
                </a:lnTo>
                <a:lnTo>
                  <a:pt x="12394" y="1617"/>
                </a:lnTo>
                <a:lnTo>
                  <a:pt x="11843" y="1313"/>
                </a:lnTo>
                <a:lnTo>
                  <a:pt x="11311" y="1027"/>
                </a:lnTo>
                <a:lnTo>
                  <a:pt x="10759" y="761"/>
                </a:lnTo>
                <a:lnTo>
                  <a:pt x="10208" y="533"/>
                </a:lnTo>
                <a:lnTo>
                  <a:pt x="9619" y="324"/>
                </a:lnTo>
                <a:lnTo>
                  <a:pt x="9334" y="248"/>
                </a:lnTo>
                <a:lnTo>
                  <a:pt x="9030" y="172"/>
                </a:lnTo>
                <a:lnTo>
                  <a:pt x="8649" y="96"/>
                </a:lnTo>
                <a:lnTo>
                  <a:pt x="8250" y="39"/>
                </a:lnTo>
                <a:lnTo>
                  <a:pt x="78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flipH="1">
            <a:off x="6" y="4686299"/>
            <a:ext cx="2407006" cy="457206"/>
          </a:xfrm>
          <a:custGeom>
            <a:avLst/>
            <a:gdLst/>
            <a:ahLst/>
            <a:cxnLst/>
            <a:rect l="l" t="t" r="r" b="b"/>
            <a:pathLst>
              <a:path w="36231" h="6882" extrusionOk="0">
                <a:moveTo>
                  <a:pt x="7053" y="1"/>
                </a:moveTo>
                <a:lnTo>
                  <a:pt x="6654" y="39"/>
                </a:lnTo>
                <a:lnTo>
                  <a:pt x="6273" y="96"/>
                </a:lnTo>
                <a:lnTo>
                  <a:pt x="5874" y="153"/>
                </a:lnTo>
                <a:lnTo>
                  <a:pt x="5475" y="248"/>
                </a:lnTo>
                <a:lnTo>
                  <a:pt x="5095" y="362"/>
                </a:lnTo>
                <a:lnTo>
                  <a:pt x="4734" y="495"/>
                </a:lnTo>
                <a:lnTo>
                  <a:pt x="4354" y="647"/>
                </a:lnTo>
                <a:lnTo>
                  <a:pt x="3992" y="818"/>
                </a:lnTo>
                <a:lnTo>
                  <a:pt x="3650" y="1008"/>
                </a:lnTo>
                <a:lnTo>
                  <a:pt x="3308" y="1217"/>
                </a:lnTo>
                <a:lnTo>
                  <a:pt x="2985" y="1446"/>
                </a:lnTo>
                <a:lnTo>
                  <a:pt x="2662" y="1693"/>
                </a:lnTo>
                <a:lnTo>
                  <a:pt x="2377" y="1959"/>
                </a:lnTo>
                <a:lnTo>
                  <a:pt x="2092" y="2244"/>
                </a:lnTo>
                <a:lnTo>
                  <a:pt x="1825" y="2548"/>
                </a:lnTo>
                <a:lnTo>
                  <a:pt x="1559" y="2852"/>
                </a:lnTo>
                <a:lnTo>
                  <a:pt x="1331" y="3175"/>
                </a:lnTo>
                <a:lnTo>
                  <a:pt x="1103" y="3498"/>
                </a:lnTo>
                <a:lnTo>
                  <a:pt x="913" y="3841"/>
                </a:lnTo>
                <a:lnTo>
                  <a:pt x="723" y="4202"/>
                </a:lnTo>
                <a:lnTo>
                  <a:pt x="571" y="4563"/>
                </a:lnTo>
                <a:lnTo>
                  <a:pt x="419" y="4943"/>
                </a:lnTo>
                <a:lnTo>
                  <a:pt x="305" y="5323"/>
                </a:lnTo>
                <a:lnTo>
                  <a:pt x="191" y="5703"/>
                </a:lnTo>
                <a:lnTo>
                  <a:pt x="115" y="6103"/>
                </a:lnTo>
                <a:lnTo>
                  <a:pt x="39" y="6483"/>
                </a:lnTo>
                <a:lnTo>
                  <a:pt x="1" y="6882"/>
                </a:lnTo>
                <a:lnTo>
                  <a:pt x="36212" y="6882"/>
                </a:lnTo>
                <a:lnTo>
                  <a:pt x="36231" y="1217"/>
                </a:lnTo>
                <a:lnTo>
                  <a:pt x="35680" y="1046"/>
                </a:lnTo>
                <a:lnTo>
                  <a:pt x="35128" y="894"/>
                </a:lnTo>
                <a:lnTo>
                  <a:pt x="34596" y="799"/>
                </a:lnTo>
                <a:lnTo>
                  <a:pt x="34064" y="723"/>
                </a:lnTo>
                <a:lnTo>
                  <a:pt x="33741" y="685"/>
                </a:lnTo>
                <a:lnTo>
                  <a:pt x="32790" y="685"/>
                </a:lnTo>
                <a:lnTo>
                  <a:pt x="32182" y="723"/>
                </a:lnTo>
                <a:lnTo>
                  <a:pt x="31555" y="818"/>
                </a:lnTo>
                <a:lnTo>
                  <a:pt x="30946" y="932"/>
                </a:lnTo>
                <a:lnTo>
                  <a:pt x="30319" y="1065"/>
                </a:lnTo>
                <a:lnTo>
                  <a:pt x="29711" y="1236"/>
                </a:lnTo>
                <a:lnTo>
                  <a:pt x="29103" y="1446"/>
                </a:lnTo>
                <a:lnTo>
                  <a:pt x="28513" y="1655"/>
                </a:lnTo>
                <a:lnTo>
                  <a:pt x="27905" y="1883"/>
                </a:lnTo>
                <a:lnTo>
                  <a:pt x="26708" y="2358"/>
                </a:lnTo>
                <a:lnTo>
                  <a:pt x="25491" y="2852"/>
                </a:lnTo>
                <a:lnTo>
                  <a:pt x="24293" y="3346"/>
                </a:lnTo>
                <a:lnTo>
                  <a:pt x="23514" y="3632"/>
                </a:lnTo>
                <a:lnTo>
                  <a:pt x="22735" y="3879"/>
                </a:lnTo>
                <a:lnTo>
                  <a:pt x="22336" y="3993"/>
                </a:lnTo>
                <a:lnTo>
                  <a:pt x="21917" y="4107"/>
                </a:lnTo>
                <a:lnTo>
                  <a:pt x="21518" y="4183"/>
                </a:lnTo>
                <a:lnTo>
                  <a:pt x="21119" y="4259"/>
                </a:lnTo>
                <a:lnTo>
                  <a:pt x="20720" y="4335"/>
                </a:lnTo>
                <a:lnTo>
                  <a:pt x="20302" y="4373"/>
                </a:lnTo>
                <a:lnTo>
                  <a:pt x="19902" y="4411"/>
                </a:lnTo>
                <a:lnTo>
                  <a:pt x="19085" y="4411"/>
                </a:lnTo>
                <a:lnTo>
                  <a:pt x="18667" y="4392"/>
                </a:lnTo>
                <a:lnTo>
                  <a:pt x="18268" y="4335"/>
                </a:lnTo>
                <a:lnTo>
                  <a:pt x="17869" y="4259"/>
                </a:lnTo>
                <a:lnTo>
                  <a:pt x="17564" y="4202"/>
                </a:lnTo>
                <a:lnTo>
                  <a:pt x="17279" y="4126"/>
                </a:lnTo>
                <a:lnTo>
                  <a:pt x="16690" y="3936"/>
                </a:lnTo>
                <a:lnTo>
                  <a:pt x="16139" y="3708"/>
                </a:lnTo>
                <a:lnTo>
                  <a:pt x="15588" y="3460"/>
                </a:lnTo>
                <a:lnTo>
                  <a:pt x="15036" y="3175"/>
                </a:lnTo>
                <a:lnTo>
                  <a:pt x="14504" y="2871"/>
                </a:lnTo>
                <a:lnTo>
                  <a:pt x="13440" y="2244"/>
                </a:lnTo>
                <a:lnTo>
                  <a:pt x="12394" y="1617"/>
                </a:lnTo>
                <a:lnTo>
                  <a:pt x="11843" y="1313"/>
                </a:lnTo>
                <a:lnTo>
                  <a:pt x="11311" y="1027"/>
                </a:lnTo>
                <a:lnTo>
                  <a:pt x="10759" y="761"/>
                </a:lnTo>
                <a:lnTo>
                  <a:pt x="10208" y="533"/>
                </a:lnTo>
                <a:lnTo>
                  <a:pt x="9619" y="324"/>
                </a:lnTo>
                <a:lnTo>
                  <a:pt x="9334" y="248"/>
                </a:lnTo>
                <a:lnTo>
                  <a:pt x="9030" y="172"/>
                </a:lnTo>
                <a:lnTo>
                  <a:pt x="8649" y="96"/>
                </a:lnTo>
                <a:lnTo>
                  <a:pt x="8250" y="39"/>
                </a:lnTo>
                <a:lnTo>
                  <a:pt x="78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p:nvPr/>
        </p:nvSpPr>
        <p:spPr>
          <a:xfrm>
            <a:off x="1617300" y="493750"/>
            <a:ext cx="5909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8" name="Google Shape;28;p5"/>
          <p:cNvSpPr txBox="1">
            <a:spLocks noGrp="1"/>
          </p:cNvSpPr>
          <p:nvPr>
            <p:ph type="title" idx="2"/>
          </p:nvPr>
        </p:nvSpPr>
        <p:spPr>
          <a:xfrm>
            <a:off x="1298825" y="2630618"/>
            <a:ext cx="2742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b="1">
                <a:solidFill>
                  <a:schemeClr val="dk2"/>
                </a:solidFill>
                <a:latin typeface="Encode Sans"/>
                <a:ea typeface="Encode Sans"/>
                <a:cs typeface="Encode Sans"/>
                <a:sym typeface="Encode Sa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5"/>
          <p:cNvSpPr txBox="1">
            <a:spLocks noGrp="1"/>
          </p:cNvSpPr>
          <p:nvPr>
            <p:ph type="title" idx="3"/>
          </p:nvPr>
        </p:nvSpPr>
        <p:spPr>
          <a:xfrm>
            <a:off x="5010538" y="2630618"/>
            <a:ext cx="27426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b="1">
                <a:solidFill>
                  <a:schemeClr val="dk2"/>
                </a:solidFill>
                <a:latin typeface="Encode Sans"/>
                <a:ea typeface="Encode Sans"/>
                <a:cs typeface="Encode Sans"/>
                <a:sym typeface="Encode Sans"/>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5"/>
          <p:cNvSpPr txBox="1">
            <a:spLocks noGrp="1"/>
          </p:cNvSpPr>
          <p:nvPr>
            <p:ph type="subTitle" idx="1"/>
          </p:nvPr>
        </p:nvSpPr>
        <p:spPr>
          <a:xfrm>
            <a:off x="4856350" y="3082053"/>
            <a:ext cx="3051000" cy="109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 name="Google Shape;31;p5"/>
          <p:cNvSpPr txBox="1">
            <a:spLocks noGrp="1"/>
          </p:cNvSpPr>
          <p:nvPr>
            <p:ph type="subTitle" idx="4"/>
          </p:nvPr>
        </p:nvSpPr>
        <p:spPr>
          <a:xfrm>
            <a:off x="1144625" y="3082053"/>
            <a:ext cx="3051000" cy="109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p:nvPr/>
        </p:nvSpPr>
        <p:spPr>
          <a:xfrm rot="-5400000">
            <a:off x="7364156" y="1221529"/>
            <a:ext cx="3015868" cy="572875"/>
          </a:xfrm>
          <a:custGeom>
            <a:avLst/>
            <a:gdLst/>
            <a:ahLst/>
            <a:cxnLst/>
            <a:rect l="l" t="t" r="r" b="b"/>
            <a:pathLst>
              <a:path w="36231" h="6882" extrusionOk="0">
                <a:moveTo>
                  <a:pt x="7053" y="1"/>
                </a:moveTo>
                <a:lnTo>
                  <a:pt x="6654" y="39"/>
                </a:lnTo>
                <a:lnTo>
                  <a:pt x="6273" y="96"/>
                </a:lnTo>
                <a:lnTo>
                  <a:pt x="5874" y="153"/>
                </a:lnTo>
                <a:lnTo>
                  <a:pt x="5475" y="248"/>
                </a:lnTo>
                <a:lnTo>
                  <a:pt x="5095" y="362"/>
                </a:lnTo>
                <a:lnTo>
                  <a:pt x="4734" y="495"/>
                </a:lnTo>
                <a:lnTo>
                  <a:pt x="4354" y="647"/>
                </a:lnTo>
                <a:lnTo>
                  <a:pt x="3992" y="818"/>
                </a:lnTo>
                <a:lnTo>
                  <a:pt x="3650" y="1008"/>
                </a:lnTo>
                <a:lnTo>
                  <a:pt x="3308" y="1217"/>
                </a:lnTo>
                <a:lnTo>
                  <a:pt x="2985" y="1446"/>
                </a:lnTo>
                <a:lnTo>
                  <a:pt x="2662" y="1693"/>
                </a:lnTo>
                <a:lnTo>
                  <a:pt x="2377" y="1959"/>
                </a:lnTo>
                <a:lnTo>
                  <a:pt x="2092" y="2244"/>
                </a:lnTo>
                <a:lnTo>
                  <a:pt x="1825" y="2548"/>
                </a:lnTo>
                <a:lnTo>
                  <a:pt x="1559" y="2852"/>
                </a:lnTo>
                <a:lnTo>
                  <a:pt x="1331" y="3175"/>
                </a:lnTo>
                <a:lnTo>
                  <a:pt x="1103" y="3498"/>
                </a:lnTo>
                <a:lnTo>
                  <a:pt x="913" y="3841"/>
                </a:lnTo>
                <a:lnTo>
                  <a:pt x="723" y="4202"/>
                </a:lnTo>
                <a:lnTo>
                  <a:pt x="571" y="4563"/>
                </a:lnTo>
                <a:lnTo>
                  <a:pt x="419" y="4943"/>
                </a:lnTo>
                <a:lnTo>
                  <a:pt x="305" y="5323"/>
                </a:lnTo>
                <a:lnTo>
                  <a:pt x="191" y="5703"/>
                </a:lnTo>
                <a:lnTo>
                  <a:pt x="115" y="6103"/>
                </a:lnTo>
                <a:lnTo>
                  <a:pt x="39" y="6483"/>
                </a:lnTo>
                <a:lnTo>
                  <a:pt x="1" y="6882"/>
                </a:lnTo>
                <a:lnTo>
                  <a:pt x="36212" y="6882"/>
                </a:lnTo>
                <a:lnTo>
                  <a:pt x="36231" y="1217"/>
                </a:lnTo>
                <a:lnTo>
                  <a:pt x="35680" y="1046"/>
                </a:lnTo>
                <a:lnTo>
                  <a:pt x="35128" y="894"/>
                </a:lnTo>
                <a:lnTo>
                  <a:pt x="34596" y="799"/>
                </a:lnTo>
                <a:lnTo>
                  <a:pt x="34064" y="723"/>
                </a:lnTo>
                <a:lnTo>
                  <a:pt x="33741" y="685"/>
                </a:lnTo>
                <a:lnTo>
                  <a:pt x="32790" y="685"/>
                </a:lnTo>
                <a:lnTo>
                  <a:pt x="32182" y="723"/>
                </a:lnTo>
                <a:lnTo>
                  <a:pt x="31555" y="818"/>
                </a:lnTo>
                <a:lnTo>
                  <a:pt x="30946" y="932"/>
                </a:lnTo>
                <a:lnTo>
                  <a:pt x="30319" y="1065"/>
                </a:lnTo>
                <a:lnTo>
                  <a:pt x="29711" y="1236"/>
                </a:lnTo>
                <a:lnTo>
                  <a:pt x="29103" y="1446"/>
                </a:lnTo>
                <a:lnTo>
                  <a:pt x="28513" y="1655"/>
                </a:lnTo>
                <a:lnTo>
                  <a:pt x="27905" y="1883"/>
                </a:lnTo>
                <a:lnTo>
                  <a:pt x="26708" y="2358"/>
                </a:lnTo>
                <a:lnTo>
                  <a:pt x="25491" y="2852"/>
                </a:lnTo>
                <a:lnTo>
                  <a:pt x="24293" y="3346"/>
                </a:lnTo>
                <a:lnTo>
                  <a:pt x="23514" y="3632"/>
                </a:lnTo>
                <a:lnTo>
                  <a:pt x="22735" y="3879"/>
                </a:lnTo>
                <a:lnTo>
                  <a:pt x="22336" y="3993"/>
                </a:lnTo>
                <a:lnTo>
                  <a:pt x="21917" y="4107"/>
                </a:lnTo>
                <a:lnTo>
                  <a:pt x="21518" y="4183"/>
                </a:lnTo>
                <a:lnTo>
                  <a:pt x="21119" y="4259"/>
                </a:lnTo>
                <a:lnTo>
                  <a:pt x="20720" y="4335"/>
                </a:lnTo>
                <a:lnTo>
                  <a:pt x="20302" y="4373"/>
                </a:lnTo>
                <a:lnTo>
                  <a:pt x="19902" y="4411"/>
                </a:lnTo>
                <a:lnTo>
                  <a:pt x="19085" y="4411"/>
                </a:lnTo>
                <a:lnTo>
                  <a:pt x="18667" y="4392"/>
                </a:lnTo>
                <a:lnTo>
                  <a:pt x="18268" y="4335"/>
                </a:lnTo>
                <a:lnTo>
                  <a:pt x="17869" y="4259"/>
                </a:lnTo>
                <a:lnTo>
                  <a:pt x="17564" y="4202"/>
                </a:lnTo>
                <a:lnTo>
                  <a:pt x="17279" y="4126"/>
                </a:lnTo>
                <a:lnTo>
                  <a:pt x="16690" y="3936"/>
                </a:lnTo>
                <a:lnTo>
                  <a:pt x="16139" y="3708"/>
                </a:lnTo>
                <a:lnTo>
                  <a:pt x="15588" y="3460"/>
                </a:lnTo>
                <a:lnTo>
                  <a:pt x="15036" y="3175"/>
                </a:lnTo>
                <a:lnTo>
                  <a:pt x="14504" y="2871"/>
                </a:lnTo>
                <a:lnTo>
                  <a:pt x="13440" y="2244"/>
                </a:lnTo>
                <a:lnTo>
                  <a:pt x="12394" y="1617"/>
                </a:lnTo>
                <a:lnTo>
                  <a:pt x="11843" y="1313"/>
                </a:lnTo>
                <a:lnTo>
                  <a:pt x="11311" y="1027"/>
                </a:lnTo>
                <a:lnTo>
                  <a:pt x="10759" y="761"/>
                </a:lnTo>
                <a:lnTo>
                  <a:pt x="10208" y="533"/>
                </a:lnTo>
                <a:lnTo>
                  <a:pt x="9619" y="324"/>
                </a:lnTo>
                <a:lnTo>
                  <a:pt x="9334" y="248"/>
                </a:lnTo>
                <a:lnTo>
                  <a:pt x="9030" y="172"/>
                </a:lnTo>
                <a:lnTo>
                  <a:pt x="8649" y="96"/>
                </a:lnTo>
                <a:lnTo>
                  <a:pt x="8250" y="39"/>
                </a:lnTo>
                <a:lnTo>
                  <a:pt x="78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flipH="1">
            <a:off x="6" y="4584504"/>
            <a:ext cx="3015868" cy="572875"/>
          </a:xfrm>
          <a:custGeom>
            <a:avLst/>
            <a:gdLst/>
            <a:ahLst/>
            <a:cxnLst/>
            <a:rect l="l" t="t" r="r" b="b"/>
            <a:pathLst>
              <a:path w="36231" h="6882" extrusionOk="0">
                <a:moveTo>
                  <a:pt x="7053" y="1"/>
                </a:moveTo>
                <a:lnTo>
                  <a:pt x="6654" y="39"/>
                </a:lnTo>
                <a:lnTo>
                  <a:pt x="6273" y="96"/>
                </a:lnTo>
                <a:lnTo>
                  <a:pt x="5874" y="153"/>
                </a:lnTo>
                <a:lnTo>
                  <a:pt x="5475" y="248"/>
                </a:lnTo>
                <a:lnTo>
                  <a:pt x="5095" y="362"/>
                </a:lnTo>
                <a:lnTo>
                  <a:pt x="4734" y="495"/>
                </a:lnTo>
                <a:lnTo>
                  <a:pt x="4354" y="647"/>
                </a:lnTo>
                <a:lnTo>
                  <a:pt x="3992" y="818"/>
                </a:lnTo>
                <a:lnTo>
                  <a:pt x="3650" y="1008"/>
                </a:lnTo>
                <a:lnTo>
                  <a:pt x="3308" y="1217"/>
                </a:lnTo>
                <a:lnTo>
                  <a:pt x="2985" y="1446"/>
                </a:lnTo>
                <a:lnTo>
                  <a:pt x="2662" y="1693"/>
                </a:lnTo>
                <a:lnTo>
                  <a:pt x="2377" y="1959"/>
                </a:lnTo>
                <a:lnTo>
                  <a:pt x="2092" y="2244"/>
                </a:lnTo>
                <a:lnTo>
                  <a:pt x="1825" y="2548"/>
                </a:lnTo>
                <a:lnTo>
                  <a:pt x="1559" y="2852"/>
                </a:lnTo>
                <a:lnTo>
                  <a:pt x="1331" y="3175"/>
                </a:lnTo>
                <a:lnTo>
                  <a:pt x="1103" y="3498"/>
                </a:lnTo>
                <a:lnTo>
                  <a:pt x="913" y="3841"/>
                </a:lnTo>
                <a:lnTo>
                  <a:pt x="723" y="4202"/>
                </a:lnTo>
                <a:lnTo>
                  <a:pt x="571" y="4563"/>
                </a:lnTo>
                <a:lnTo>
                  <a:pt x="419" y="4943"/>
                </a:lnTo>
                <a:lnTo>
                  <a:pt x="305" y="5323"/>
                </a:lnTo>
                <a:lnTo>
                  <a:pt x="191" y="5703"/>
                </a:lnTo>
                <a:lnTo>
                  <a:pt x="115" y="6103"/>
                </a:lnTo>
                <a:lnTo>
                  <a:pt x="39" y="6483"/>
                </a:lnTo>
                <a:lnTo>
                  <a:pt x="1" y="6882"/>
                </a:lnTo>
                <a:lnTo>
                  <a:pt x="36212" y="6882"/>
                </a:lnTo>
                <a:lnTo>
                  <a:pt x="36231" y="1217"/>
                </a:lnTo>
                <a:lnTo>
                  <a:pt x="35680" y="1046"/>
                </a:lnTo>
                <a:lnTo>
                  <a:pt x="35128" y="894"/>
                </a:lnTo>
                <a:lnTo>
                  <a:pt x="34596" y="799"/>
                </a:lnTo>
                <a:lnTo>
                  <a:pt x="34064" y="723"/>
                </a:lnTo>
                <a:lnTo>
                  <a:pt x="33741" y="685"/>
                </a:lnTo>
                <a:lnTo>
                  <a:pt x="32790" y="685"/>
                </a:lnTo>
                <a:lnTo>
                  <a:pt x="32182" y="723"/>
                </a:lnTo>
                <a:lnTo>
                  <a:pt x="31555" y="818"/>
                </a:lnTo>
                <a:lnTo>
                  <a:pt x="30946" y="932"/>
                </a:lnTo>
                <a:lnTo>
                  <a:pt x="30319" y="1065"/>
                </a:lnTo>
                <a:lnTo>
                  <a:pt x="29711" y="1236"/>
                </a:lnTo>
                <a:lnTo>
                  <a:pt x="29103" y="1446"/>
                </a:lnTo>
                <a:lnTo>
                  <a:pt x="28513" y="1655"/>
                </a:lnTo>
                <a:lnTo>
                  <a:pt x="27905" y="1883"/>
                </a:lnTo>
                <a:lnTo>
                  <a:pt x="26708" y="2358"/>
                </a:lnTo>
                <a:lnTo>
                  <a:pt x="25491" y="2852"/>
                </a:lnTo>
                <a:lnTo>
                  <a:pt x="24293" y="3346"/>
                </a:lnTo>
                <a:lnTo>
                  <a:pt x="23514" y="3632"/>
                </a:lnTo>
                <a:lnTo>
                  <a:pt x="22735" y="3879"/>
                </a:lnTo>
                <a:lnTo>
                  <a:pt x="22336" y="3993"/>
                </a:lnTo>
                <a:lnTo>
                  <a:pt x="21917" y="4107"/>
                </a:lnTo>
                <a:lnTo>
                  <a:pt x="21518" y="4183"/>
                </a:lnTo>
                <a:lnTo>
                  <a:pt x="21119" y="4259"/>
                </a:lnTo>
                <a:lnTo>
                  <a:pt x="20720" y="4335"/>
                </a:lnTo>
                <a:lnTo>
                  <a:pt x="20302" y="4373"/>
                </a:lnTo>
                <a:lnTo>
                  <a:pt x="19902" y="4411"/>
                </a:lnTo>
                <a:lnTo>
                  <a:pt x="19085" y="4411"/>
                </a:lnTo>
                <a:lnTo>
                  <a:pt x="18667" y="4392"/>
                </a:lnTo>
                <a:lnTo>
                  <a:pt x="18268" y="4335"/>
                </a:lnTo>
                <a:lnTo>
                  <a:pt x="17869" y="4259"/>
                </a:lnTo>
                <a:lnTo>
                  <a:pt x="17564" y="4202"/>
                </a:lnTo>
                <a:lnTo>
                  <a:pt x="17279" y="4126"/>
                </a:lnTo>
                <a:lnTo>
                  <a:pt x="16690" y="3936"/>
                </a:lnTo>
                <a:lnTo>
                  <a:pt x="16139" y="3708"/>
                </a:lnTo>
                <a:lnTo>
                  <a:pt x="15588" y="3460"/>
                </a:lnTo>
                <a:lnTo>
                  <a:pt x="15036" y="3175"/>
                </a:lnTo>
                <a:lnTo>
                  <a:pt x="14504" y="2871"/>
                </a:lnTo>
                <a:lnTo>
                  <a:pt x="13440" y="2244"/>
                </a:lnTo>
                <a:lnTo>
                  <a:pt x="12394" y="1617"/>
                </a:lnTo>
                <a:lnTo>
                  <a:pt x="11843" y="1313"/>
                </a:lnTo>
                <a:lnTo>
                  <a:pt x="11311" y="1027"/>
                </a:lnTo>
                <a:lnTo>
                  <a:pt x="10759" y="761"/>
                </a:lnTo>
                <a:lnTo>
                  <a:pt x="10208" y="533"/>
                </a:lnTo>
                <a:lnTo>
                  <a:pt x="9619" y="324"/>
                </a:lnTo>
                <a:lnTo>
                  <a:pt x="9334" y="248"/>
                </a:lnTo>
                <a:lnTo>
                  <a:pt x="9030" y="172"/>
                </a:lnTo>
                <a:lnTo>
                  <a:pt x="8649" y="96"/>
                </a:lnTo>
                <a:lnTo>
                  <a:pt x="8250" y="39"/>
                </a:lnTo>
                <a:lnTo>
                  <a:pt x="78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p:nvPr/>
        </p:nvSpPr>
        <p:spPr>
          <a:xfrm>
            <a:off x="1617300" y="493750"/>
            <a:ext cx="5909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7" name="Google Shape;37;p6"/>
          <p:cNvSpPr/>
          <p:nvPr/>
        </p:nvSpPr>
        <p:spPr>
          <a:xfrm rot="-5400000" flipH="1">
            <a:off x="7667834" y="-186380"/>
            <a:ext cx="1318793" cy="1691557"/>
          </a:xfrm>
          <a:custGeom>
            <a:avLst/>
            <a:gdLst/>
            <a:ahLst/>
            <a:cxnLst/>
            <a:rect l="l" t="t" r="r" b="b"/>
            <a:pathLst>
              <a:path w="21252" h="27259" extrusionOk="0">
                <a:moveTo>
                  <a:pt x="0" y="0"/>
                </a:moveTo>
                <a:lnTo>
                  <a:pt x="0" y="27258"/>
                </a:lnTo>
                <a:lnTo>
                  <a:pt x="20169" y="27258"/>
                </a:lnTo>
                <a:lnTo>
                  <a:pt x="20359" y="26821"/>
                </a:lnTo>
                <a:lnTo>
                  <a:pt x="20530" y="26384"/>
                </a:lnTo>
                <a:lnTo>
                  <a:pt x="20701" y="25928"/>
                </a:lnTo>
                <a:lnTo>
                  <a:pt x="20834" y="25472"/>
                </a:lnTo>
                <a:lnTo>
                  <a:pt x="20967" y="25015"/>
                </a:lnTo>
                <a:lnTo>
                  <a:pt x="21062" y="24559"/>
                </a:lnTo>
                <a:lnTo>
                  <a:pt x="21138" y="24084"/>
                </a:lnTo>
                <a:lnTo>
                  <a:pt x="21195" y="23609"/>
                </a:lnTo>
                <a:lnTo>
                  <a:pt x="21233" y="23096"/>
                </a:lnTo>
                <a:lnTo>
                  <a:pt x="21252" y="22582"/>
                </a:lnTo>
                <a:lnTo>
                  <a:pt x="21252" y="22088"/>
                </a:lnTo>
                <a:lnTo>
                  <a:pt x="21214" y="21575"/>
                </a:lnTo>
                <a:lnTo>
                  <a:pt x="21157" y="21062"/>
                </a:lnTo>
                <a:lnTo>
                  <a:pt x="21062" y="20567"/>
                </a:lnTo>
                <a:lnTo>
                  <a:pt x="20967" y="20073"/>
                </a:lnTo>
                <a:lnTo>
                  <a:pt x="20834" y="19579"/>
                </a:lnTo>
                <a:lnTo>
                  <a:pt x="20682" y="19085"/>
                </a:lnTo>
                <a:lnTo>
                  <a:pt x="20511" y="18610"/>
                </a:lnTo>
                <a:lnTo>
                  <a:pt x="20302" y="18134"/>
                </a:lnTo>
                <a:lnTo>
                  <a:pt x="20092" y="17659"/>
                </a:lnTo>
                <a:lnTo>
                  <a:pt x="19845" y="17203"/>
                </a:lnTo>
                <a:lnTo>
                  <a:pt x="19598" y="16766"/>
                </a:lnTo>
                <a:lnTo>
                  <a:pt x="19332" y="16329"/>
                </a:lnTo>
                <a:lnTo>
                  <a:pt x="19028" y="15891"/>
                </a:lnTo>
                <a:lnTo>
                  <a:pt x="18705" y="15454"/>
                </a:lnTo>
                <a:lnTo>
                  <a:pt x="18363" y="15036"/>
                </a:lnTo>
                <a:lnTo>
                  <a:pt x="18002" y="14637"/>
                </a:lnTo>
                <a:lnTo>
                  <a:pt x="17640" y="14238"/>
                </a:lnTo>
                <a:lnTo>
                  <a:pt x="17241" y="13857"/>
                </a:lnTo>
                <a:lnTo>
                  <a:pt x="16842" y="13496"/>
                </a:lnTo>
                <a:lnTo>
                  <a:pt x="16424" y="13135"/>
                </a:lnTo>
                <a:lnTo>
                  <a:pt x="15987" y="12812"/>
                </a:lnTo>
                <a:lnTo>
                  <a:pt x="15549" y="12489"/>
                </a:lnTo>
                <a:lnTo>
                  <a:pt x="15093" y="12166"/>
                </a:lnTo>
                <a:lnTo>
                  <a:pt x="14637" y="11881"/>
                </a:lnTo>
                <a:lnTo>
                  <a:pt x="14143" y="11614"/>
                </a:lnTo>
                <a:lnTo>
                  <a:pt x="13649" y="11386"/>
                </a:lnTo>
                <a:lnTo>
                  <a:pt x="13154" y="11177"/>
                </a:lnTo>
                <a:lnTo>
                  <a:pt x="12641" y="10987"/>
                </a:lnTo>
                <a:lnTo>
                  <a:pt x="12128" y="10816"/>
                </a:lnTo>
                <a:lnTo>
                  <a:pt x="11063" y="10455"/>
                </a:lnTo>
                <a:lnTo>
                  <a:pt x="9999" y="10132"/>
                </a:lnTo>
                <a:lnTo>
                  <a:pt x="9467" y="9942"/>
                </a:lnTo>
                <a:lnTo>
                  <a:pt x="8934" y="9752"/>
                </a:lnTo>
                <a:lnTo>
                  <a:pt x="8421" y="9562"/>
                </a:lnTo>
                <a:lnTo>
                  <a:pt x="7908" y="9333"/>
                </a:lnTo>
                <a:lnTo>
                  <a:pt x="7414" y="9105"/>
                </a:lnTo>
                <a:lnTo>
                  <a:pt x="6958" y="8858"/>
                </a:lnTo>
                <a:lnTo>
                  <a:pt x="6501" y="8573"/>
                </a:lnTo>
                <a:lnTo>
                  <a:pt x="6064" y="8269"/>
                </a:lnTo>
                <a:lnTo>
                  <a:pt x="5722" y="7965"/>
                </a:lnTo>
                <a:lnTo>
                  <a:pt x="5399" y="7642"/>
                </a:lnTo>
                <a:lnTo>
                  <a:pt x="5095" y="7299"/>
                </a:lnTo>
                <a:lnTo>
                  <a:pt x="4829" y="6938"/>
                </a:lnTo>
                <a:lnTo>
                  <a:pt x="4601" y="6596"/>
                </a:lnTo>
                <a:lnTo>
                  <a:pt x="4410" y="6254"/>
                </a:lnTo>
                <a:lnTo>
                  <a:pt x="4239" y="5912"/>
                </a:lnTo>
                <a:lnTo>
                  <a:pt x="4068" y="5551"/>
                </a:lnTo>
                <a:lnTo>
                  <a:pt x="3783" y="4809"/>
                </a:lnTo>
                <a:lnTo>
                  <a:pt x="3498" y="4068"/>
                </a:lnTo>
                <a:lnTo>
                  <a:pt x="3251" y="3365"/>
                </a:lnTo>
                <a:lnTo>
                  <a:pt x="3118" y="3023"/>
                </a:lnTo>
                <a:lnTo>
                  <a:pt x="2966" y="2699"/>
                </a:lnTo>
                <a:lnTo>
                  <a:pt x="2795" y="2357"/>
                </a:lnTo>
                <a:lnTo>
                  <a:pt x="2624" y="2034"/>
                </a:lnTo>
                <a:lnTo>
                  <a:pt x="2415" y="1730"/>
                </a:lnTo>
                <a:lnTo>
                  <a:pt x="2186" y="1445"/>
                </a:lnTo>
                <a:lnTo>
                  <a:pt x="1958" y="1198"/>
                </a:lnTo>
                <a:lnTo>
                  <a:pt x="1730" y="970"/>
                </a:lnTo>
                <a:lnTo>
                  <a:pt x="1464" y="761"/>
                </a:lnTo>
                <a:lnTo>
                  <a:pt x="1198" y="570"/>
                </a:lnTo>
                <a:lnTo>
                  <a:pt x="913" y="399"/>
                </a:lnTo>
                <a:lnTo>
                  <a:pt x="609" y="266"/>
                </a:lnTo>
                <a:lnTo>
                  <a:pt x="324" y="133"/>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flipH="1">
            <a:off x="-35" y="4729808"/>
            <a:ext cx="2282128" cy="457212"/>
          </a:xfrm>
          <a:custGeom>
            <a:avLst/>
            <a:gdLst/>
            <a:ahLst/>
            <a:cxnLst/>
            <a:rect l="l" t="t" r="r" b="b"/>
            <a:pathLst>
              <a:path w="69056" h="13835" extrusionOk="0">
                <a:moveTo>
                  <a:pt x="55525" y="0"/>
                </a:moveTo>
                <a:lnTo>
                  <a:pt x="54806" y="19"/>
                </a:lnTo>
                <a:lnTo>
                  <a:pt x="54087" y="57"/>
                </a:lnTo>
                <a:lnTo>
                  <a:pt x="53443" y="114"/>
                </a:lnTo>
                <a:lnTo>
                  <a:pt x="52819" y="227"/>
                </a:lnTo>
                <a:lnTo>
                  <a:pt x="52175" y="341"/>
                </a:lnTo>
                <a:lnTo>
                  <a:pt x="51551" y="492"/>
                </a:lnTo>
                <a:lnTo>
                  <a:pt x="50926" y="663"/>
                </a:lnTo>
                <a:lnTo>
                  <a:pt x="50302" y="852"/>
                </a:lnTo>
                <a:lnTo>
                  <a:pt x="49696" y="1060"/>
                </a:lnTo>
                <a:lnTo>
                  <a:pt x="49091" y="1268"/>
                </a:lnTo>
                <a:lnTo>
                  <a:pt x="48466" y="1514"/>
                </a:lnTo>
                <a:lnTo>
                  <a:pt x="47861" y="1760"/>
                </a:lnTo>
                <a:lnTo>
                  <a:pt x="46668" y="2290"/>
                </a:lnTo>
                <a:lnTo>
                  <a:pt x="45457" y="2820"/>
                </a:lnTo>
                <a:lnTo>
                  <a:pt x="44265" y="3388"/>
                </a:lnTo>
                <a:lnTo>
                  <a:pt x="43073" y="3918"/>
                </a:lnTo>
                <a:lnTo>
                  <a:pt x="41862" y="4448"/>
                </a:lnTo>
                <a:lnTo>
                  <a:pt x="41256" y="4694"/>
                </a:lnTo>
                <a:lnTo>
                  <a:pt x="40650" y="4921"/>
                </a:lnTo>
                <a:lnTo>
                  <a:pt x="40045" y="5148"/>
                </a:lnTo>
                <a:lnTo>
                  <a:pt x="39439" y="5337"/>
                </a:lnTo>
                <a:lnTo>
                  <a:pt x="38834" y="5526"/>
                </a:lnTo>
                <a:lnTo>
                  <a:pt x="38209" y="5697"/>
                </a:lnTo>
                <a:lnTo>
                  <a:pt x="37585" y="5829"/>
                </a:lnTo>
                <a:lnTo>
                  <a:pt x="36960" y="5943"/>
                </a:lnTo>
                <a:lnTo>
                  <a:pt x="36336" y="6037"/>
                </a:lnTo>
                <a:lnTo>
                  <a:pt x="35692" y="6113"/>
                </a:lnTo>
                <a:lnTo>
                  <a:pt x="35068" y="6132"/>
                </a:lnTo>
                <a:lnTo>
                  <a:pt x="34405" y="6132"/>
                </a:lnTo>
                <a:lnTo>
                  <a:pt x="33951" y="6113"/>
                </a:lnTo>
                <a:lnTo>
                  <a:pt x="33497" y="6075"/>
                </a:lnTo>
                <a:lnTo>
                  <a:pt x="33043" y="6037"/>
                </a:lnTo>
                <a:lnTo>
                  <a:pt x="32589" y="5962"/>
                </a:lnTo>
                <a:lnTo>
                  <a:pt x="32135" y="5886"/>
                </a:lnTo>
                <a:lnTo>
                  <a:pt x="31699" y="5791"/>
                </a:lnTo>
                <a:lnTo>
                  <a:pt x="31245" y="5678"/>
                </a:lnTo>
                <a:lnTo>
                  <a:pt x="30810" y="5564"/>
                </a:lnTo>
                <a:lnTo>
                  <a:pt x="29920" y="5299"/>
                </a:lnTo>
                <a:lnTo>
                  <a:pt x="29050" y="5015"/>
                </a:lnTo>
                <a:lnTo>
                  <a:pt x="28179" y="4694"/>
                </a:lnTo>
                <a:lnTo>
                  <a:pt x="27309" y="4353"/>
                </a:lnTo>
                <a:lnTo>
                  <a:pt x="25587" y="3653"/>
                </a:lnTo>
                <a:lnTo>
                  <a:pt x="24716" y="3293"/>
                </a:lnTo>
                <a:lnTo>
                  <a:pt x="23846" y="2953"/>
                </a:lnTo>
                <a:lnTo>
                  <a:pt x="22975" y="2631"/>
                </a:lnTo>
                <a:lnTo>
                  <a:pt x="22086" y="2347"/>
                </a:lnTo>
                <a:lnTo>
                  <a:pt x="21196" y="2082"/>
                </a:lnTo>
                <a:lnTo>
                  <a:pt x="20761" y="1950"/>
                </a:lnTo>
                <a:lnTo>
                  <a:pt x="20307" y="1855"/>
                </a:lnTo>
                <a:lnTo>
                  <a:pt x="19531" y="1704"/>
                </a:lnTo>
                <a:lnTo>
                  <a:pt x="18755" y="1590"/>
                </a:lnTo>
                <a:lnTo>
                  <a:pt x="17979" y="1495"/>
                </a:lnTo>
                <a:lnTo>
                  <a:pt x="17184" y="1458"/>
                </a:lnTo>
                <a:lnTo>
                  <a:pt x="16408" y="1439"/>
                </a:lnTo>
                <a:lnTo>
                  <a:pt x="15632" y="1458"/>
                </a:lnTo>
                <a:lnTo>
                  <a:pt x="14838" y="1514"/>
                </a:lnTo>
                <a:lnTo>
                  <a:pt x="14062" y="1609"/>
                </a:lnTo>
                <a:lnTo>
                  <a:pt x="13286" y="1723"/>
                </a:lnTo>
                <a:lnTo>
                  <a:pt x="12510" y="1893"/>
                </a:lnTo>
                <a:lnTo>
                  <a:pt x="11753" y="2082"/>
                </a:lnTo>
                <a:lnTo>
                  <a:pt x="11015" y="2309"/>
                </a:lnTo>
                <a:lnTo>
                  <a:pt x="10258" y="2555"/>
                </a:lnTo>
                <a:lnTo>
                  <a:pt x="9539" y="2858"/>
                </a:lnTo>
                <a:lnTo>
                  <a:pt x="8820" y="3180"/>
                </a:lnTo>
                <a:lnTo>
                  <a:pt x="8119" y="3520"/>
                </a:lnTo>
                <a:lnTo>
                  <a:pt x="7438" y="3918"/>
                </a:lnTo>
                <a:lnTo>
                  <a:pt x="6776" y="4334"/>
                </a:lnTo>
                <a:lnTo>
                  <a:pt x="6132" y="4788"/>
                </a:lnTo>
                <a:lnTo>
                  <a:pt x="5508" y="5261"/>
                </a:lnTo>
                <a:lnTo>
                  <a:pt x="4902" y="5753"/>
                </a:lnTo>
                <a:lnTo>
                  <a:pt x="4335" y="6283"/>
                </a:lnTo>
                <a:lnTo>
                  <a:pt x="3767" y="6832"/>
                </a:lnTo>
                <a:lnTo>
                  <a:pt x="3237" y="7419"/>
                </a:lnTo>
                <a:lnTo>
                  <a:pt x="2726" y="8024"/>
                </a:lnTo>
                <a:lnTo>
                  <a:pt x="2253" y="8649"/>
                </a:lnTo>
                <a:lnTo>
                  <a:pt x="1799" y="9292"/>
                </a:lnTo>
                <a:lnTo>
                  <a:pt x="1382" y="9936"/>
                </a:lnTo>
                <a:lnTo>
                  <a:pt x="985" y="10617"/>
                </a:lnTo>
                <a:lnTo>
                  <a:pt x="625" y="11317"/>
                </a:lnTo>
                <a:lnTo>
                  <a:pt x="304" y="12036"/>
                </a:lnTo>
                <a:lnTo>
                  <a:pt x="1" y="12755"/>
                </a:lnTo>
                <a:lnTo>
                  <a:pt x="69056" y="13834"/>
                </a:lnTo>
                <a:lnTo>
                  <a:pt x="69037" y="13115"/>
                </a:lnTo>
                <a:lnTo>
                  <a:pt x="68980" y="12396"/>
                </a:lnTo>
                <a:lnTo>
                  <a:pt x="68886" y="11696"/>
                </a:lnTo>
                <a:lnTo>
                  <a:pt x="68753" y="10995"/>
                </a:lnTo>
                <a:lnTo>
                  <a:pt x="68602" y="10295"/>
                </a:lnTo>
                <a:lnTo>
                  <a:pt x="68394" y="9614"/>
                </a:lnTo>
                <a:lnTo>
                  <a:pt x="68148" y="8933"/>
                </a:lnTo>
                <a:lnTo>
                  <a:pt x="67883" y="8270"/>
                </a:lnTo>
                <a:lnTo>
                  <a:pt x="67580" y="7627"/>
                </a:lnTo>
                <a:lnTo>
                  <a:pt x="67258" y="7002"/>
                </a:lnTo>
                <a:lnTo>
                  <a:pt x="66880" y="6378"/>
                </a:lnTo>
                <a:lnTo>
                  <a:pt x="66482" y="5791"/>
                </a:lnTo>
                <a:lnTo>
                  <a:pt x="66066" y="5224"/>
                </a:lnTo>
                <a:lnTo>
                  <a:pt x="65612" y="4675"/>
                </a:lnTo>
                <a:lnTo>
                  <a:pt x="65120" y="4145"/>
                </a:lnTo>
                <a:lnTo>
                  <a:pt x="64609" y="3653"/>
                </a:lnTo>
                <a:lnTo>
                  <a:pt x="64060" y="3180"/>
                </a:lnTo>
                <a:lnTo>
                  <a:pt x="63511" y="2744"/>
                </a:lnTo>
                <a:lnTo>
                  <a:pt x="62925" y="2328"/>
                </a:lnTo>
                <a:lnTo>
                  <a:pt x="62319" y="1950"/>
                </a:lnTo>
                <a:lnTo>
                  <a:pt x="61694" y="1609"/>
                </a:lnTo>
                <a:lnTo>
                  <a:pt x="61051" y="1287"/>
                </a:lnTo>
                <a:lnTo>
                  <a:pt x="60389" y="1003"/>
                </a:lnTo>
                <a:lnTo>
                  <a:pt x="59726" y="757"/>
                </a:lnTo>
                <a:lnTo>
                  <a:pt x="59045" y="549"/>
                </a:lnTo>
                <a:lnTo>
                  <a:pt x="58345" y="360"/>
                </a:lnTo>
                <a:lnTo>
                  <a:pt x="57645" y="227"/>
                </a:lnTo>
                <a:lnTo>
                  <a:pt x="56944" y="114"/>
                </a:lnTo>
                <a:lnTo>
                  <a:pt x="56225" y="38"/>
                </a:lnTo>
                <a:lnTo>
                  <a:pt x="555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p:nvPr/>
        </p:nvSpPr>
        <p:spPr>
          <a:xfrm>
            <a:off x="1617300" y="493750"/>
            <a:ext cx="5909400" cy="54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body" idx="1"/>
          </p:nvPr>
        </p:nvSpPr>
        <p:spPr>
          <a:xfrm>
            <a:off x="762150" y="1559427"/>
            <a:ext cx="4067400" cy="25476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600"/>
            </a:lvl1pPr>
            <a:lvl2pPr marL="914400" lvl="1" indent="-330200" rtl="0">
              <a:lnSpc>
                <a:spcPct val="100000"/>
              </a:lnSpc>
              <a:spcBef>
                <a:spcPts val="0"/>
              </a:spcBef>
              <a:spcAft>
                <a:spcPts val="0"/>
              </a:spcAft>
              <a:buSzPts val="1600"/>
              <a:buFont typeface="Nunito Light"/>
              <a:buChar char="○"/>
              <a:defRPr/>
            </a:lvl2pPr>
            <a:lvl3pPr marL="1371600" lvl="2" indent="-323850" rtl="0">
              <a:lnSpc>
                <a:spcPct val="100000"/>
              </a:lnSpc>
              <a:spcBef>
                <a:spcPts val="1600"/>
              </a:spcBef>
              <a:spcAft>
                <a:spcPts val="0"/>
              </a:spcAft>
              <a:buSzPts val="1500"/>
              <a:buFont typeface="Nunito Light"/>
              <a:buChar char="■"/>
              <a:defRPr/>
            </a:lvl3pPr>
            <a:lvl4pPr marL="1828800" lvl="3" indent="-323850" rtl="0">
              <a:lnSpc>
                <a:spcPct val="100000"/>
              </a:lnSpc>
              <a:spcBef>
                <a:spcPts val="1600"/>
              </a:spcBef>
              <a:spcAft>
                <a:spcPts val="0"/>
              </a:spcAft>
              <a:buSzPts val="1500"/>
              <a:buFont typeface="Nunito Light"/>
              <a:buChar char="●"/>
              <a:defRPr/>
            </a:lvl4pPr>
            <a:lvl5pPr marL="2286000" lvl="4" indent="-330200" rtl="0">
              <a:lnSpc>
                <a:spcPct val="100000"/>
              </a:lnSpc>
              <a:spcBef>
                <a:spcPts val="1600"/>
              </a:spcBef>
              <a:spcAft>
                <a:spcPts val="0"/>
              </a:spcAft>
              <a:buSzPts val="1600"/>
              <a:buFont typeface="Nunito Light"/>
              <a:buChar char="○"/>
              <a:defRPr/>
            </a:lvl5pPr>
            <a:lvl6pPr marL="2743200" lvl="5" indent="-330200" rtl="0">
              <a:lnSpc>
                <a:spcPct val="100000"/>
              </a:lnSpc>
              <a:spcBef>
                <a:spcPts val="1600"/>
              </a:spcBef>
              <a:spcAft>
                <a:spcPts val="0"/>
              </a:spcAft>
              <a:buSzPts val="1600"/>
              <a:buFont typeface="Nunito Light"/>
              <a:buChar char="■"/>
              <a:defRPr/>
            </a:lvl6pPr>
            <a:lvl7pPr marL="3200400" lvl="6" indent="-311150" rtl="0">
              <a:lnSpc>
                <a:spcPct val="100000"/>
              </a:lnSpc>
              <a:spcBef>
                <a:spcPts val="1600"/>
              </a:spcBef>
              <a:spcAft>
                <a:spcPts val="0"/>
              </a:spcAft>
              <a:buSzPts val="1300"/>
              <a:buFont typeface="Nunito Light"/>
              <a:buChar char="●"/>
              <a:defRPr/>
            </a:lvl7pPr>
            <a:lvl8pPr marL="3657600" lvl="7" indent="-311150" rtl="0">
              <a:lnSpc>
                <a:spcPct val="100000"/>
              </a:lnSpc>
              <a:spcBef>
                <a:spcPts val="1600"/>
              </a:spcBef>
              <a:spcAft>
                <a:spcPts val="0"/>
              </a:spcAft>
              <a:buSzPts val="1300"/>
              <a:buFont typeface="Nunito Light"/>
              <a:buChar char="○"/>
              <a:defRPr/>
            </a:lvl8pPr>
            <a:lvl9pPr marL="4114800" lvl="8" indent="-330200" rtl="0">
              <a:lnSpc>
                <a:spcPct val="100000"/>
              </a:lnSpc>
              <a:spcBef>
                <a:spcPts val="1600"/>
              </a:spcBef>
              <a:spcAft>
                <a:spcPts val="1600"/>
              </a:spcAft>
              <a:buSzPts val="1600"/>
              <a:buFont typeface="Nunito Light"/>
              <a:buChar char="■"/>
              <a:defRPr/>
            </a:lvl9pPr>
          </a:lstStyle>
          <a:p>
            <a:endParaRPr/>
          </a:p>
        </p:txBody>
      </p:sp>
      <p:sp>
        <p:nvSpPr>
          <p:cNvPr id="42" name="Google Shape;42;p7"/>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3" name="Google Shape;43;p7"/>
          <p:cNvSpPr/>
          <p:nvPr/>
        </p:nvSpPr>
        <p:spPr>
          <a:xfrm>
            <a:off x="6878075" y="-302851"/>
            <a:ext cx="2770685" cy="1143993"/>
          </a:xfrm>
          <a:custGeom>
            <a:avLst/>
            <a:gdLst/>
            <a:ahLst/>
            <a:cxnLst/>
            <a:rect l="l" t="t" r="r" b="b"/>
            <a:pathLst>
              <a:path w="49318" h="20363" extrusionOk="0">
                <a:moveTo>
                  <a:pt x="28463" y="0"/>
                </a:moveTo>
                <a:lnTo>
                  <a:pt x="27611" y="19"/>
                </a:lnTo>
                <a:lnTo>
                  <a:pt x="26760" y="38"/>
                </a:lnTo>
                <a:lnTo>
                  <a:pt x="25037" y="114"/>
                </a:lnTo>
                <a:lnTo>
                  <a:pt x="23315" y="227"/>
                </a:lnTo>
                <a:lnTo>
                  <a:pt x="21593" y="379"/>
                </a:lnTo>
                <a:lnTo>
                  <a:pt x="19871" y="568"/>
                </a:lnTo>
                <a:lnTo>
                  <a:pt x="18149" y="795"/>
                </a:lnTo>
                <a:lnTo>
                  <a:pt x="16465" y="1041"/>
                </a:lnTo>
                <a:lnTo>
                  <a:pt x="14780" y="1344"/>
                </a:lnTo>
                <a:lnTo>
                  <a:pt x="13115" y="1647"/>
                </a:lnTo>
                <a:lnTo>
                  <a:pt x="11488" y="1968"/>
                </a:lnTo>
                <a:lnTo>
                  <a:pt x="9879" y="2328"/>
                </a:lnTo>
                <a:lnTo>
                  <a:pt x="8308" y="2687"/>
                </a:lnTo>
                <a:lnTo>
                  <a:pt x="6794" y="3066"/>
                </a:lnTo>
                <a:lnTo>
                  <a:pt x="5318" y="3463"/>
                </a:lnTo>
                <a:lnTo>
                  <a:pt x="3899" y="3861"/>
                </a:lnTo>
                <a:lnTo>
                  <a:pt x="2536" y="4258"/>
                </a:lnTo>
                <a:lnTo>
                  <a:pt x="1231" y="4675"/>
                </a:lnTo>
                <a:lnTo>
                  <a:pt x="0" y="5072"/>
                </a:lnTo>
                <a:lnTo>
                  <a:pt x="625" y="5204"/>
                </a:lnTo>
                <a:lnTo>
                  <a:pt x="1249" y="5356"/>
                </a:lnTo>
                <a:lnTo>
                  <a:pt x="1836" y="5526"/>
                </a:lnTo>
                <a:lnTo>
                  <a:pt x="2404" y="5715"/>
                </a:lnTo>
                <a:lnTo>
                  <a:pt x="2953" y="5942"/>
                </a:lnTo>
                <a:lnTo>
                  <a:pt x="3501" y="6170"/>
                </a:lnTo>
                <a:lnTo>
                  <a:pt x="4012" y="6416"/>
                </a:lnTo>
                <a:lnTo>
                  <a:pt x="4523" y="6680"/>
                </a:lnTo>
                <a:lnTo>
                  <a:pt x="5015" y="6945"/>
                </a:lnTo>
                <a:lnTo>
                  <a:pt x="5489" y="7229"/>
                </a:lnTo>
                <a:lnTo>
                  <a:pt x="5962" y="7532"/>
                </a:lnTo>
                <a:lnTo>
                  <a:pt x="6397" y="7816"/>
                </a:lnTo>
                <a:lnTo>
                  <a:pt x="7267" y="8440"/>
                </a:lnTo>
                <a:lnTo>
                  <a:pt x="8100" y="9065"/>
                </a:lnTo>
                <a:lnTo>
                  <a:pt x="9671" y="10295"/>
                </a:lnTo>
                <a:lnTo>
                  <a:pt x="10409" y="10863"/>
                </a:lnTo>
                <a:lnTo>
                  <a:pt x="11147" y="11412"/>
                </a:lnTo>
                <a:lnTo>
                  <a:pt x="11507" y="11658"/>
                </a:lnTo>
                <a:lnTo>
                  <a:pt x="11885" y="11885"/>
                </a:lnTo>
                <a:lnTo>
                  <a:pt x="12245" y="12093"/>
                </a:lnTo>
                <a:lnTo>
                  <a:pt x="12604" y="12282"/>
                </a:lnTo>
                <a:lnTo>
                  <a:pt x="12964" y="12452"/>
                </a:lnTo>
                <a:lnTo>
                  <a:pt x="13342" y="12604"/>
                </a:lnTo>
                <a:lnTo>
                  <a:pt x="13702" y="12736"/>
                </a:lnTo>
                <a:lnTo>
                  <a:pt x="14080" y="12831"/>
                </a:lnTo>
                <a:lnTo>
                  <a:pt x="14591" y="12926"/>
                </a:lnTo>
                <a:lnTo>
                  <a:pt x="15102" y="13001"/>
                </a:lnTo>
                <a:lnTo>
                  <a:pt x="15594" y="13039"/>
                </a:lnTo>
                <a:lnTo>
                  <a:pt x="16067" y="13039"/>
                </a:lnTo>
                <a:lnTo>
                  <a:pt x="16540" y="13001"/>
                </a:lnTo>
                <a:lnTo>
                  <a:pt x="17013" y="12963"/>
                </a:lnTo>
                <a:lnTo>
                  <a:pt x="17487" y="12907"/>
                </a:lnTo>
                <a:lnTo>
                  <a:pt x="17941" y="12831"/>
                </a:lnTo>
                <a:lnTo>
                  <a:pt x="18849" y="12661"/>
                </a:lnTo>
                <a:lnTo>
                  <a:pt x="19776" y="12471"/>
                </a:lnTo>
                <a:lnTo>
                  <a:pt x="20250" y="12377"/>
                </a:lnTo>
                <a:lnTo>
                  <a:pt x="20704" y="12301"/>
                </a:lnTo>
                <a:lnTo>
                  <a:pt x="21196" y="12244"/>
                </a:lnTo>
                <a:lnTo>
                  <a:pt x="21688" y="12188"/>
                </a:lnTo>
                <a:lnTo>
                  <a:pt x="22180" y="12169"/>
                </a:lnTo>
                <a:lnTo>
                  <a:pt x="22691" y="12169"/>
                </a:lnTo>
                <a:lnTo>
                  <a:pt x="23221" y="12206"/>
                </a:lnTo>
                <a:lnTo>
                  <a:pt x="23751" y="12263"/>
                </a:lnTo>
                <a:lnTo>
                  <a:pt x="24299" y="12358"/>
                </a:lnTo>
                <a:lnTo>
                  <a:pt x="24886" y="12490"/>
                </a:lnTo>
                <a:lnTo>
                  <a:pt x="25473" y="12680"/>
                </a:lnTo>
                <a:lnTo>
                  <a:pt x="26078" y="12907"/>
                </a:lnTo>
                <a:lnTo>
                  <a:pt x="26722" y="13190"/>
                </a:lnTo>
                <a:lnTo>
                  <a:pt x="27384" y="13531"/>
                </a:lnTo>
                <a:lnTo>
                  <a:pt x="28065" y="13929"/>
                </a:lnTo>
                <a:lnTo>
                  <a:pt x="28784" y="14383"/>
                </a:lnTo>
                <a:lnTo>
                  <a:pt x="29523" y="14913"/>
                </a:lnTo>
                <a:lnTo>
                  <a:pt x="30298" y="15518"/>
                </a:lnTo>
                <a:lnTo>
                  <a:pt x="31093" y="16181"/>
                </a:lnTo>
                <a:lnTo>
                  <a:pt x="31926" y="16938"/>
                </a:lnTo>
                <a:lnTo>
                  <a:pt x="32323" y="17297"/>
                </a:lnTo>
                <a:lnTo>
                  <a:pt x="32721" y="17619"/>
                </a:lnTo>
                <a:lnTo>
                  <a:pt x="33137" y="17941"/>
                </a:lnTo>
                <a:lnTo>
                  <a:pt x="33534" y="18224"/>
                </a:lnTo>
                <a:lnTo>
                  <a:pt x="33951" y="18508"/>
                </a:lnTo>
                <a:lnTo>
                  <a:pt x="34367" y="18754"/>
                </a:lnTo>
                <a:lnTo>
                  <a:pt x="34784" y="19000"/>
                </a:lnTo>
                <a:lnTo>
                  <a:pt x="35219" y="19208"/>
                </a:lnTo>
                <a:lnTo>
                  <a:pt x="35635" y="19398"/>
                </a:lnTo>
                <a:lnTo>
                  <a:pt x="36070" y="19587"/>
                </a:lnTo>
                <a:lnTo>
                  <a:pt x="36487" y="19738"/>
                </a:lnTo>
                <a:lnTo>
                  <a:pt x="36922" y="19890"/>
                </a:lnTo>
                <a:lnTo>
                  <a:pt x="37338" y="20003"/>
                </a:lnTo>
                <a:lnTo>
                  <a:pt x="37774" y="20117"/>
                </a:lnTo>
                <a:lnTo>
                  <a:pt x="38209" y="20193"/>
                </a:lnTo>
                <a:lnTo>
                  <a:pt x="38625" y="20268"/>
                </a:lnTo>
                <a:lnTo>
                  <a:pt x="39060" y="20306"/>
                </a:lnTo>
                <a:lnTo>
                  <a:pt x="39477" y="20344"/>
                </a:lnTo>
                <a:lnTo>
                  <a:pt x="39893" y="20363"/>
                </a:lnTo>
                <a:lnTo>
                  <a:pt x="40309" y="20363"/>
                </a:lnTo>
                <a:lnTo>
                  <a:pt x="40726" y="20344"/>
                </a:lnTo>
                <a:lnTo>
                  <a:pt x="41142" y="20306"/>
                </a:lnTo>
                <a:lnTo>
                  <a:pt x="41540" y="20268"/>
                </a:lnTo>
                <a:lnTo>
                  <a:pt x="41937" y="20193"/>
                </a:lnTo>
                <a:lnTo>
                  <a:pt x="42334" y="20117"/>
                </a:lnTo>
                <a:lnTo>
                  <a:pt x="42732" y="20022"/>
                </a:lnTo>
                <a:lnTo>
                  <a:pt x="43110" y="19890"/>
                </a:lnTo>
                <a:lnTo>
                  <a:pt x="43489" y="19757"/>
                </a:lnTo>
                <a:lnTo>
                  <a:pt x="43848" y="19625"/>
                </a:lnTo>
                <a:lnTo>
                  <a:pt x="44227" y="19454"/>
                </a:lnTo>
                <a:lnTo>
                  <a:pt x="44567" y="19284"/>
                </a:lnTo>
                <a:lnTo>
                  <a:pt x="44908" y="19095"/>
                </a:lnTo>
                <a:lnTo>
                  <a:pt x="45249" y="18887"/>
                </a:lnTo>
                <a:lnTo>
                  <a:pt x="45570" y="18660"/>
                </a:lnTo>
                <a:lnTo>
                  <a:pt x="45892" y="18414"/>
                </a:lnTo>
                <a:lnTo>
                  <a:pt x="46195" y="18168"/>
                </a:lnTo>
                <a:lnTo>
                  <a:pt x="46479" y="17903"/>
                </a:lnTo>
                <a:lnTo>
                  <a:pt x="46763" y="17619"/>
                </a:lnTo>
                <a:lnTo>
                  <a:pt x="47047" y="17335"/>
                </a:lnTo>
                <a:lnTo>
                  <a:pt x="47293" y="17032"/>
                </a:lnTo>
                <a:lnTo>
                  <a:pt x="47539" y="16710"/>
                </a:lnTo>
                <a:lnTo>
                  <a:pt x="47766" y="16370"/>
                </a:lnTo>
                <a:lnTo>
                  <a:pt x="47993" y="16029"/>
                </a:lnTo>
                <a:lnTo>
                  <a:pt x="48182" y="15670"/>
                </a:lnTo>
                <a:lnTo>
                  <a:pt x="48371" y="15291"/>
                </a:lnTo>
                <a:lnTo>
                  <a:pt x="48542" y="14894"/>
                </a:lnTo>
                <a:lnTo>
                  <a:pt x="48693" y="14496"/>
                </a:lnTo>
                <a:lnTo>
                  <a:pt x="48844" y="14099"/>
                </a:lnTo>
                <a:lnTo>
                  <a:pt x="48958" y="13664"/>
                </a:lnTo>
                <a:lnTo>
                  <a:pt x="49071" y="13228"/>
                </a:lnTo>
                <a:lnTo>
                  <a:pt x="49147" y="12793"/>
                </a:lnTo>
                <a:lnTo>
                  <a:pt x="49223" y="12320"/>
                </a:lnTo>
                <a:lnTo>
                  <a:pt x="49280" y="11847"/>
                </a:lnTo>
                <a:lnTo>
                  <a:pt x="49299" y="11374"/>
                </a:lnTo>
                <a:lnTo>
                  <a:pt x="49317" y="10882"/>
                </a:lnTo>
                <a:lnTo>
                  <a:pt x="49299" y="10371"/>
                </a:lnTo>
                <a:lnTo>
                  <a:pt x="49280" y="9860"/>
                </a:lnTo>
                <a:lnTo>
                  <a:pt x="49223" y="9330"/>
                </a:lnTo>
                <a:lnTo>
                  <a:pt x="49147" y="8800"/>
                </a:lnTo>
                <a:lnTo>
                  <a:pt x="49052" y="8251"/>
                </a:lnTo>
                <a:lnTo>
                  <a:pt x="48939" y="7683"/>
                </a:lnTo>
                <a:lnTo>
                  <a:pt x="48806" y="7116"/>
                </a:lnTo>
                <a:lnTo>
                  <a:pt x="48636" y="6548"/>
                </a:lnTo>
                <a:lnTo>
                  <a:pt x="48447" y="5961"/>
                </a:lnTo>
                <a:lnTo>
                  <a:pt x="47955" y="5488"/>
                </a:lnTo>
                <a:lnTo>
                  <a:pt x="47425" y="5053"/>
                </a:lnTo>
                <a:lnTo>
                  <a:pt x="46876" y="4637"/>
                </a:lnTo>
                <a:lnTo>
                  <a:pt x="46308" y="4239"/>
                </a:lnTo>
                <a:lnTo>
                  <a:pt x="45722" y="3861"/>
                </a:lnTo>
                <a:lnTo>
                  <a:pt x="45116" y="3501"/>
                </a:lnTo>
                <a:lnTo>
                  <a:pt x="44492" y="3161"/>
                </a:lnTo>
                <a:lnTo>
                  <a:pt x="43848" y="2839"/>
                </a:lnTo>
                <a:lnTo>
                  <a:pt x="43186" y="2536"/>
                </a:lnTo>
                <a:lnTo>
                  <a:pt x="42524" y="2252"/>
                </a:lnTo>
                <a:lnTo>
                  <a:pt x="41842" y="1987"/>
                </a:lnTo>
                <a:lnTo>
                  <a:pt x="41142" y="1741"/>
                </a:lnTo>
                <a:lnTo>
                  <a:pt x="40423" y="1514"/>
                </a:lnTo>
                <a:lnTo>
                  <a:pt x="39685" y="1306"/>
                </a:lnTo>
                <a:lnTo>
                  <a:pt x="38947" y="1117"/>
                </a:lnTo>
                <a:lnTo>
                  <a:pt x="38209" y="946"/>
                </a:lnTo>
                <a:lnTo>
                  <a:pt x="37433" y="776"/>
                </a:lnTo>
                <a:lnTo>
                  <a:pt x="36657" y="644"/>
                </a:lnTo>
                <a:lnTo>
                  <a:pt x="35881" y="511"/>
                </a:lnTo>
                <a:lnTo>
                  <a:pt x="35086" y="398"/>
                </a:lnTo>
                <a:lnTo>
                  <a:pt x="34291" y="303"/>
                </a:lnTo>
                <a:lnTo>
                  <a:pt x="33478" y="208"/>
                </a:lnTo>
                <a:lnTo>
                  <a:pt x="32664" y="152"/>
                </a:lnTo>
                <a:lnTo>
                  <a:pt x="31831" y="95"/>
                </a:lnTo>
                <a:lnTo>
                  <a:pt x="30999" y="57"/>
                </a:lnTo>
                <a:lnTo>
                  <a:pt x="30166" y="19"/>
                </a:lnTo>
                <a:lnTo>
                  <a:pt x="2931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501100" y="3960741"/>
            <a:ext cx="1691547" cy="1567419"/>
          </a:xfrm>
          <a:custGeom>
            <a:avLst/>
            <a:gdLst/>
            <a:ahLst/>
            <a:cxnLst/>
            <a:rect l="l" t="t" r="r" b="b"/>
            <a:pathLst>
              <a:path w="39724" h="36809" extrusionOk="0">
                <a:moveTo>
                  <a:pt x="14573" y="0"/>
                </a:moveTo>
                <a:lnTo>
                  <a:pt x="14156" y="38"/>
                </a:lnTo>
                <a:lnTo>
                  <a:pt x="13740" y="76"/>
                </a:lnTo>
                <a:lnTo>
                  <a:pt x="13324" y="133"/>
                </a:lnTo>
                <a:lnTo>
                  <a:pt x="12907" y="209"/>
                </a:lnTo>
                <a:lnTo>
                  <a:pt x="12491" y="303"/>
                </a:lnTo>
                <a:lnTo>
                  <a:pt x="12075" y="398"/>
                </a:lnTo>
                <a:lnTo>
                  <a:pt x="11677" y="530"/>
                </a:lnTo>
                <a:lnTo>
                  <a:pt x="11280" y="663"/>
                </a:lnTo>
                <a:lnTo>
                  <a:pt x="10882" y="795"/>
                </a:lnTo>
                <a:lnTo>
                  <a:pt x="10504" y="947"/>
                </a:lnTo>
                <a:lnTo>
                  <a:pt x="10125" y="1117"/>
                </a:lnTo>
                <a:lnTo>
                  <a:pt x="9766" y="1306"/>
                </a:lnTo>
                <a:lnTo>
                  <a:pt x="9406" y="1495"/>
                </a:lnTo>
                <a:lnTo>
                  <a:pt x="9066" y="1685"/>
                </a:lnTo>
                <a:lnTo>
                  <a:pt x="8744" y="1893"/>
                </a:lnTo>
                <a:lnTo>
                  <a:pt x="8422" y="2101"/>
                </a:lnTo>
                <a:lnTo>
                  <a:pt x="8138" y="2328"/>
                </a:lnTo>
                <a:lnTo>
                  <a:pt x="7760" y="2593"/>
                </a:lnTo>
                <a:lnTo>
                  <a:pt x="7400" y="2877"/>
                </a:lnTo>
                <a:lnTo>
                  <a:pt x="7060" y="3161"/>
                </a:lnTo>
                <a:lnTo>
                  <a:pt x="6719" y="3464"/>
                </a:lnTo>
                <a:lnTo>
                  <a:pt x="6397" y="3766"/>
                </a:lnTo>
                <a:lnTo>
                  <a:pt x="6076" y="4088"/>
                </a:lnTo>
                <a:lnTo>
                  <a:pt x="5773" y="4410"/>
                </a:lnTo>
                <a:lnTo>
                  <a:pt x="5470" y="4731"/>
                </a:lnTo>
                <a:lnTo>
                  <a:pt x="4902" y="5413"/>
                </a:lnTo>
                <a:lnTo>
                  <a:pt x="4353" y="6132"/>
                </a:lnTo>
                <a:lnTo>
                  <a:pt x="3842" y="6870"/>
                </a:lnTo>
                <a:lnTo>
                  <a:pt x="3369" y="7627"/>
                </a:lnTo>
                <a:lnTo>
                  <a:pt x="2915" y="8403"/>
                </a:lnTo>
                <a:lnTo>
                  <a:pt x="2499" y="9217"/>
                </a:lnTo>
                <a:lnTo>
                  <a:pt x="2101" y="10030"/>
                </a:lnTo>
                <a:lnTo>
                  <a:pt x="1742" y="10863"/>
                </a:lnTo>
                <a:lnTo>
                  <a:pt x="1382" y="11715"/>
                </a:lnTo>
                <a:lnTo>
                  <a:pt x="1061" y="12566"/>
                </a:lnTo>
                <a:lnTo>
                  <a:pt x="758" y="13418"/>
                </a:lnTo>
                <a:lnTo>
                  <a:pt x="474" y="14288"/>
                </a:lnTo>
                <a:lnTo>
                  <a:pt x="341" y="15045"/>
                </a:lnTo>
                <a:lnTo>
                  <a:pt x="228" y="15802"/>
                </a:lnTo>
                <a:lnTo>
                  <a:pt x="133" y="16559"/>
                </a:lnTo>
                <a:lnTo>
                  <a:pt x="77" y="17316"/>
                </a:lnTo>
                <a:lnTo>
                  <a:pt x="20" y="18092"/>
                </a:lnTo>
                <a:lnTo>
                  <a:pt x="1" y="18849"/>
                </a:lnTo>
                <a:lnTo>
                  <a:pt x="1" y="19606"/>
                </a:lnTo>
                <a:lnTo>
                  <a:pt x="39" y="20382"/>
                </a:lnTo>
                <a:lnTo>
                  <a:pt x="95" y="21139"/>
                </a:lnTo>
                <a:lnTo>
                  <a:pt x="171" y="21877"/>
                </a:lnTo>
                <a:lnTo>
                  <a:pt x="266" y="22634"/>
                </a:lnTo>
                <a:lnTo>
                  <a:pt x="398" y="23372"/>
                </a:lnTo>
                <a:lnTo>
                  <a:pt x="550" y="24110"/>
                </a:lnTo>
                <a:lnTo>
                  <a:pt x="720" y="24829"/>
                </a:lnTo>
                <a:lnTo>
                  <a:pt x="928" y="25548"/>
                </a:lnTo>
                <a:lnTo>
                  <a:pt x="1174" y="26249"/>
                </a:lnTo>
                <a:lnTo>
                  <a:pt x="1420" y="26930"/>
                </a:lnTo>
                <a:lnTo>
                  <a:pt x="1723" y="27611"/>
                </a:lnTo>
                <a:lnTo>
                  <a:pt x="2045" y="28273"/>
                </a:lnTo>
                <a:lnTo>
                  <a:pt x="2385" y="28917"/>
                </a:lnTo>
                <a:lnTo>
                  <a:pt x="2764" y="29560"/>
                </a:lnTo>
                <a:lnTo>
                  <a:pt x="3161" y="30166"/>
                </a:lnTo>
                <a:lnTo>
                  <a:pt x="3596" y="30771"/>
                </a:lnTo>
                <a:lnTo>
                  <a:pt x="4070" y="31339"/>
                </a:lnTo>
                <a:lnTo>
                  <a:pt x="4562" y="31888"/>
                </a:lnTo>
                <a:lnTo>
                  <a:pt x="5091" y="32418"/>
                </a:lnTo>
                <a:lnTo>
                  <a:pt x="5640" y="32929"/>
                </a:lnTo>
                <a:lnTo>
                  <a:pt x="6227" y="33402"/>
                </a:lnTo>
                <a:lnTo>
                  <a:pt x="6851" y="33856"/>
                </a:lnTo>
                <a:lnTo>
                  <a:pt x="7495" y="34291"/>
                </a:lnTo>
                <a:lnTo>
                  <a:pt x="8195" y="34689"/>
                </a:lnTo>
                <a:lnTo>
                  <a:pt x="8914" y="35067"/>
                </a:lnTo>
                <a:lnTo>
                  <a:pt x="9255" y="35257"/>
                </a:lnTo>
                <a:lnTo>
                  <a:pt x="9633" y="35427"/>
                </a:lnTo>
                <a:lnTo>
                  <a:pt x="10031" y="35597"/>
                </a:lnTo>
                <a:lnTo>
                  <a:pt x="10447" y="35749"/>
                </a:lnTo>
                <a:lnTo>
                  <a:pt x="10863" y="35900"/>
                </a:lnTo>
                <a:lnTo>
                  <a:pt x="11318" y="36032"/>
                </a:lnTo>
                <a:lnTo>
                  <a:pt x="11772" y="36165"/>
                </a:lnTo>
                <a:lnTo>
                  <a:pt x="12264" y="36260"/>
                </a:lnTo>
                <a:lnTo>
                  <a:pt x="12756" y="36373"/>
                </a:lnTo>
                <a:lnTo>
                  <a:pt x="13267" y="36468"/>
                </a:lnTo>
                <a:lnTo>
                  <a:pt x="13778" y="36543"/>
                </a:lnTo>
                <a:lnTo>
                  <a:pt x="14308" y="36619"/>
                </a:lnTo>
                <a:lnTo>
                  <a:pt x="14856" y="36676"/>
                </a:lnTo>
                <a:lnTo>
                  <a:pt x="15424" y="36714"/>
                </a:lnTo>
                <a:lnTo>
                  <a:pt x="16560" y="36789"/>
                </a:lnTo>
                <a:lnTo>
                  <a:pt x="17733" y="36808"/>
                </a:lnTo>
                <a:lnTo>
                  <a:pt x="18944" y="36789"/>
                </a:lnTo>
                <a:lnTo>
                  <a:pt x="20174" y="36733"/>
                </a:lnTo>
                <a:lnTo>
                  <a:pt x="21423" y="36638"/>
                </a:lnTo>
                <a:lnTo>
                  <a:pt x="22672" y="36487"/>
                </a:lnTo>
                <a:lnTo>
                  <a:pt x="23921" y="36316"/>
                </a:lnTo>
                <a:lnTo>
                  <a:pt x="25170" y="36089"/>
                </a:lnTo>
                <a:lnTo>
                  <a:pt x="26400" y="35824"/>
                </a:lnTo>
                <a:lnTo>
                  <a:pt x="27630" y="35521"/>
                </a:lnTo>
                <a:lnTo>
                  <a:pt x="28217" y="35351"/>
                </a:lnTo>
                <a:lnTo>
                  <a:pt x="28823" y="35162"/>
                </a:lnTo>
                <a:lnTo>
                  <a:pt x="29409" y="34973"/>
                </a:lnTo>
                <a:lnTo>
                  <a:pt x="29996" y="34783"/>
                </a:lnTo>
                <a:lnTo>
                  <a:pt x="30564" y="34575"/>
                </a:lnTo>
                <a:lnTo>
                  <a:pt x="31113" y="34367"/>
                </a:lnTo>
                <a:lnTo>
                  <a:pt x="31661" y="34140"/>
                </a:lnTo>
                <a:lnTo>
                  <a:pt x="32210" y="33894"/>
                </a:lnTo>
                <a:lnTo>
                  <a:pt x="32740" y="33648"/>
                </a:lnTo>
                <a:lnTo>
                  <a:pt x="33251" y="33383"/>
                </a:lnTo>
                <a:lnTo>
                  <a:pt x="33743" y="33118"/>
                </a:lnTo>
                <a:lnTo>
                  <a:pt x="34235" y="32853"/>
                </a:lnTo>
                <a:lnTo>
                  <a:pt x="34708" y="32569"/>
                </a:lnTo>
                <a:lnTo>
                  <a:pt x="35162" y="32266"/>
                </a:lnTo>
                <a:lnTo>
                  <a:pt x="35598" y="31964"/>
                </a:lnTo>
                <a:lnTo>
                  <a:pt x="36014" y="31642"/>
                </a:lnTo>
                <a:lnTo>
                  <a:pt x="36411" y="31320"/>
                </a:lnTo>
                <a:lnTo>
                  <a:pt x="36790" y="30980"/>
                </a:lnTo>
                <a:lnTo>
                  <a:pt x="37149" y="30639"/>
                </a:lnTo>
                <a:lnTo>
                  <a:pt x="37490" y="30298"/>
                </a:lnTo>
                <a:lnTo>
                  <a:pt x="37812" y="29920"/>
                </a:lnTo>
                <a:lnTo>
                  <a:pt x="38096" y="29560"/>
                </a:lnTo>
                <a:lnTo>
                  <a:pt x="38379" y="29182"/>
                </a:lnTo>
                <a:lnTo>
                  <a:pt x="38626" y="28784"/>
                </a:lnTo>
                <a:lnTo>
                  <a:pt x="38853" y="28387"/>
                </a:lnTo>
                <a:lnTo>
                  <a:pt x="39042" y="27971"/>
                </a:lnTo>
                <a:lnTo>
                  <a:pt x="39212" y="27554"/>
                </a:lnTo>
                <a:lnTo>
                  <a:pt x="39364" y="27119"/>
                </a:lnTo>
                <a:lnTo>
                  <a:pt x="39477" y="26684"/>
                </a:lnTo>
                <a:lnTo>
                  <a:pt x="39553" y="26230"/>
                </a:lnTo>
                <a:lnTo>
                  <a:pt x="39628" y="25756"/>
                </a:lnTo>
                <a:lnTo>
                  <a:pt x="39685" y="25246"/>
                </a:lnTo>
                <a:lnTo>
                  <a:pt x="39723" y="24716"/>
                </a:lnTo>
                <a:lnTo>
                  <a:pt x="39723" y="24186"/>
                </a:lnTo>
                <a:lnTo>
                  <a:pt x="39685" y="23637"/>
                </a:lnTo>
                <a:lnTo>
                  <a:pt x="39628" y="23107"/>
                </a:lnTo>
                <a:lnTo>
                  <a:pt x="39572" y="22842"/>
                </a:lnTo>
                <a:lnTo>
                  <a:pt x="39515" y="22596"/>
                </a:lnTo>
                <a:lnTo>
                  <a:pt x="39439" y="22331"/>
                </a:lnTo>
                <a:lnTo>
                  <a:pt x="39364" y="22085"/>
                </a:lnTo>
                <a:lnTo>
                  <a:pt x="39250" y="21839"/>
                </a:lnTo>
                <a:lnTo>
                  <a:pt x="39155" y="21612"/>
                </a:lnTo>
                <a:lnTo>
                  <a:pt x="39023" y="21385"/>
                </a:lnTo>
                <a:lnTo>
                  <a:pt x="38890" y="21158"/>
                </a:lnTo>
                <a:lnTo>
                  <a:pt x="38720" y="20950"/>
                </a:lnTo>
                <a:lnTo>
                  <a:pt x="38550" y="20760"/>
                </a:lnTo>
                <a:lnTo>
                  <a:pt x="38379" y="20571"/>
                </a:lnTo>
                <a:lnTo>
                  <a:pt x="38171" y="20401"/>
                </a:lnTo>
                <a:lnTo>
                  <a:pt x="37944" y="20231"/>
                </a:lnTo>
                <a:lnTo>
                  <a:pt x="37717" y="20079"/>
                </a:lnTo>
                <a:lnTo>
                  <a:pt x="37452" y="19947"/>
                </a:lnTo>
                <a:lnTo>
                  <a:pt x="37168" y="19833"/>
                </a:lnTo>
                <a:lnTo>
                  <a:pt x="36884" y="19720"/>
                </a:lnTo>
                <a:lnTo>
                  <a:pt x="36563" y="19644"/>
                </a:lnTo>
                <a:lnTo>
                  <a:pt x="36222" y="19568"/>
                </a:lnTo>
                <a:lnTo>
                  <a:pt x="35863" y="19511"/>
                </a:lnTo>
                <a:lnTo>
                  <a:pt x="35143" y="19436"/>
                </a:lnTo>
                <a:lnTo>
                  <a:pt x="34462" y="19322"/>
                </a:lnTo>
                <a:lnTo>
                  <a:pt x="33800" y="19228"/>
                </a:lnTo>
                <a:lnTo>
                  <a:pt x="33175" y="19095"/>
                </a:lnTo>
                <a:lnTo>
                  <a:pt x="32589" y="18963"/>
                </a:lnTo>
                <a:lnTo>
                  <a:pt x="32040" y="18811"/>
                </a:lnTo>
                <a:lnTo>
                  <a:pt x="31510" y="18660"/>
                </a:lnTo>
                <a:lnTo>
                  <a:pt x="30999" y="18490"/>
                </a:lnTo>
                <a:lnTo>
                  <a:pt x="30526" y="18319"/>
                </a:lnTo>
                <a:lnTo>
                  <a:pt x="30072" y="18130"/>
                </a:lnTo>
                <a:lnTo>
                  <a:pt x="29655" y="17941"/>
                </a:lnTo>
                <a:lnTo>
                  <a:pt x="29258" y="17751"/>
                </a:lnTo>
                <a:lnTo>
                  <a:pt x="28879" y="17543"/>
                </a:lnTo>
                <a:lnTo>
                  <a:pt x="28520" y="17335"/>
                </a:lnTo>
                <a:lnTo>
                  <a:pt x="28198" y="17108"/>
                </a:lnTo>
                <a:lnTo>
                  <a:pt x="27876" y="16900"/>
                </a:lnTo>
                <a:lnTo>
                  <a:pt x="27593" y="16673"/>
                </a:lnTo>
                <a:lnTo>
                  <a:pt x="27309" y="16446"/>
                </a:lnTo>
                <a:lnTo>
                  <a:pt x="27063" y="16200"/>
                </a:lnTo>
                <a:lnTo>
                  <a:pt x="26817" y="15973"/>
                </a:lnTo>
                <a:lnTo>
                  <a:pt x="26609" y="15727"/>
                </a:lnTo>
                <a:lnTo>
                  <a:pt x="26400" y="15481"/>
                </a:lnTo>
                <a:lnTo>
                  <a:pt x="26022" y="15007"/>
                </a:lnTo>
                <a:lnTo>
                  <a:pt x="25700" y="14515"/>
                </a:lnTo>
                <a:lnTo>
                  <a:pt x="25416" y="14042"/>
                </a:lnTo>
                <a:lnTo>
                  <a:pt x="25170" y="13569"/>
                </a:lnTo>
                <a:lnTo>
                  <a:pt x="24943" y="13115"/>
                </a:lnTo>
                <a:lnTo>
                  <a:pt x="24678" y="12509"/>
                </a:lnTo>
                <a:lnTo>
                  <a:pt x="24432" y="11866"/>
                </a:lnTo>
                <a:lnTo>
                  <a:pt x="24186" y="11185"/>
                </a:lnTo>
                <a:lnTo>
                  <a:pt x="23940" y="10484"/>
                </a:lnTo>
                <a:lnTo>
                  <a:pt x="23467" y="9027"/>
                </a:lnTo>
                <a:lnTo>
                  <a:pt x="22956" y="7513"/>
                </a:lnTo>
                <a:lnTo>
                  <a:pt x="22691" y="6775"/>
                </a:lnTo>
                <a:lnTo>
                  <a:pt x="22407" y="6018"/>
                </a:lnTo>
                <a:lnTo>
                  <a:pt x="22086" y="5280"/>
                </a:lnTo>
                <a:lnTo>
                  <a:pt x="21745" y="4561"/>
                </a:lnTo>
                <a:lnTo>
                  <a:pt x="21366" y="3880"/>
                </a:lnTo>
                <a:lnTo>
                  <a:pt x="21177" y="3539"/>
                </a:lnTo>
                <a:lnTo>
                  <a:pt x="20969" y="3199"/>
                </a:lnTo>
                <a:lnTo>
                  <a:pt x="20742" y="2877"/>
                </a:lnTo>
                <a:lnTo>
                  <a:pt x="20515" y="2574"/>
                </a:lnTo>
                <a:lnTo>
                  <a:pt x="20288" y="2271"/>
                </a:lnTo>
                <a:lnTo>
                  <a:pt x="20042" y="1987"/>
                </a:lnTo>
                <a:lnTo>
                  <a:pt x="19758" y="1685"/>
                </a:lnTo>
                <a:lnTo>
                  <a:pt x="19455" y="1420"/>
                </a:lnTo>
                <a:lnTo>
                  <a:pt x="19152" y="1174"/>
                </a:lnTo>
                <a:lnTo>
                  <a:pt x="18812" y="966"/>
                </a:lnTo>
                <a:lnTo>
                  <a:pt x="18471" y="776"/>
                </a:lnTo>
                <a:lnTo>
                  <a:pt x="18130" y="606"/>
                </a:lnTo>
                <a:lnTo>
                  <a:pt x="17752" y="455"/>
                </a:lnTo>
                <a:lnTo>
                  <a:pt x="17392" y="322"/>
                </a:lnTo>
                <a:lnTo>
                  <a:pt x="16995" y="227"/>
                </a:lnTo>
                <a:lnTo>
                  <a:pt x="16616" y="133"/>
                </a:lnTo>
                <a:lnTo>
                  <a:pt x="16219" y="76"/>
                </a:lnTo>
                <a:lnTo>
                  <a:pt x="15803" y="19"/>
                </a:lnTo>
                <a:lnTo>
                  <a:pt x="154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7"/>
          <p:cNvGrpSpPr/>
          <p:nvPr/>
        </p:nvGrpSpPr>
        <p:grpSpPr>
          <a:xfrm>
            <a:off x="-314786" y="-433210"/>
            <a:ext cx="1274587" cy="1551067"/>
            <a:chOff x="5812650" y="872275"/>
            <a:chExt cx="816676" cy="993828"/>
          </a:xfrm>
        </p:grpSpPr>
        <p:sp>
          <p:nvSpPr>
            <p:cNvPr id="46" name="Google Shape;46;p7"/>
            <p:cNvSpPr/>
            <p:nvPr/>
          </p:nvSpPr>
          <p:spPr>
            <a:xfrm>
              <a:off x="5812650" y="872275"/>
              <a:ext cx="518709" cy="708785"/>
            </a:xfrm>
            <a:custGeom>
              <a:avLst/>
              <a:gdLst/>
              <a:ahLst/>
              <a:cxnLst/>
              <a:rect l="l" t="t" r="r" b="b"/>
              <a:pathLst>
                <a:path w="9917" h="13551" extrusionOk="0">
                  <a:moveTo>
                    <a:pt x="5337" y="1"/>
                  </a:moveTo>
                  <a:lnTo>
                    <a:pt x="5053" y="20"/>
                  </a:lnTo>
                  <a:lnTo>
                    <a:pt x="4769" y="58"/>
                  </a:lnTo>
                  <a:lnTo>
                    <a:pt x="4486" y="114"/>
                  </a:lnTo>
                  <a:lnTo>
                    <a:pt x="4183" y="209"/>
                  </a:lnTo>
                  <a:lnTo>
                    <a:pt x="3899" y="304"/>
                  </a:lnTo>
                  <a:lnTo>
                    <a:pt x="3596" y="436"/>
                  </a:lnTo>
                  <a:lnTo>
                    <a:pt x="3293" y="569"/>
                  </a:lnTo>
                  <a:lnTo>
                    <a:pt x="2991" y="739"/>
                  </a:lnTo>
                  <a:lnTo>
                    <a:pt x="2707" y="928"/>
                  </a:lnTo>
                  <a:lnTo>
                    <a:pt x="2404" y="1136"/>
                  </a:lnTo>
                  <a:lnTo>
                    <a:pt x="2139" y="1363"/>
                  </a:lnTo>
                  <a:lnTo>
                    <a:pt x="1855" y="1609"/>
                  </a:lnTo>
                  <a:lnTo>
                    <a:pt x="1609" y="1874"/>
                  </a:lnTo>
                  <a:lnTo>
                    <a:pt x="1344" y="2158"/>
                  </a:lnTo>
                  <a:lnTo>
                    <a:pt x="1117" y="2461"/>
                  </a:lnTo>
                  <a:lnTo>
                    <a:pt x="909" y="2764"/>
                  </a:lnTo>
                  <a:lnTo>
                    <a:pt x="701" y="3104"/>
                  </a:lnTo>
                  <a:lnTo>
                    <a:pt x="530" y="3464"/>
                  </a:lnTo>
                  <a:lnTo>
                    <a:pt x="379" y="3824"/>
                  </a:lnTo>
                  <a:lnTo>
                    <a:pt x="246" y="4202"/>
                  </a:lnTo>
                  <a:lnTo>
                    <a:pt x="152" y="4599"/>
                  </a:lnTo>
                  <a:lnTo>
                    <a:pt x="57" y="5016"/>
                  </a:lnTo>
                  <a:lnTo>
                    <a:pt x="19" y="5451"/>
                  </a:lnTo>
                  <a:lnTo>
                    <a:pt x="0" y="5886"/>
                  </a:lnTo>
                  <a:lnTo>
                    <a:pt x="19" y="6473"/>
                  </a:lnTo>
                  <a:lnTo>
                    <a:pt x="76" y="7079"/>
                  </a:lnTo>
                  <a:lnTo>
                    <a:pt x="171" y="7665"/>
                  </a:lnTo>
                  <a:lnTo>
                    <a:pt x="322" y="8271"/>
                  </a:lnTo>
                  <a:lnTo>
                    <a:pt x="492" y="8876"/>
                  </a:lnTo>
                  <a:lnTo>
                    <a:pt x="720" y="9463"/>
                  </a:lnTo>
                  <a:lnTo>
                    <a:pt x="852" y="9766"/>
                  </a:lnTo>
                  <a:lnTo>
                    <a:pt x="985" y="10050"/>
                  </a:lnTo>
                  <a:lnTo>
                    <a:pt x="1136" y="10315"/>
                  </a:lnTo>
                  <a:lnTo>
                    <a:pt x="1306" y="10598"/>
                  </a:lnTo>
                  <a:lnTo>
                    <a:pt x="1477" y="10863"/>
                  </a:lnTo>
                  <a:lnTo>
                    <a:pt x="1666" y="11109"/>
                  </a:lnTo>
                  <a:lnTo>
                    <a:pt x="1855" y="11355"/>
                  </a:lnTo>
                  <a:lnTo>
                    <a:pt x="2063" y="11601"/>
                  </a:lnTo>
                  <a:lnTo>
                    <a:pt x="2290" y="11829"/>
                  </a:lnTo>
                  <a:lnTo>
                    <a:pt x="2517" y="12056"/>
                  </a:lnTo>
                  <a:lnTo>
                    <a:pt x="2763" y="12264"/>
                  </a:lnTo>
                  <a:lnTo>
                    <a:pt x="3009" y="12453"/>
                  </a:lnTo>
                  <a:lnTo>
                    <a:pt x="3274" y="12642"/>
                  </a:lnTo>
                  <a:lnTo>
                    <a:pt x="3558" y="12813"/>
                  </a:lnTo>
                  <a:lnTo>
                    <a:pt x="3842" y="12964"/>
                  </a:lnTo>
                  <a:lnTo>
                    <a:pt x="4145" y="13096"/>
                  </a:lnTo>
                  <a:lnTo>
                    <a:pt x="4467" y="13229"/>
                  </a:lnTo>
                  <a:lnTo>
                    <a:pt x="4788" y="13324"/>
                  </a:lnTo>
                  <a:lnTo>
                    <a:pt x="5129" y="13418"/>
                  </a:lnTo>
                  <a:lnTo>
                    <a:pt x="5489" y="13494"/>
                  </a:lnTo>
                  <a:lnTo>
                    <a:pt x="5810" y="13532"/>
                  </a:lnTo>
                  <a:lnTo>
                    <a:pt x="6132" y="13551"/>
                  </a:lnTo>
                  <a:lnTo>
                    <a:pt x="6435" y="13532"/>
                  </a:lnTo>
                  <a:lnTo>
                    <a:pt x="6738" y="13494"/>
                  </a:lnTo>
                  <a:lnTo>
                    <a:pt x="7040" y="13437"/>
                  </a:lnTo>
                  <a:lnTo>
                    <a:pt x="7305" y="13361"/>
                  </a:lnTo>
                  <a:lnTo>
                    <a:pt x="7570" y="13248"/>
                  </a:lnTo>
                  <a:lnTo>
                    <a:pt x="7835" y="13115"/>
                  </a:lnTo>
                  <a:lnTo>
                    <a:pt x="8081" y="12964"/>
                  </a:lnTo>
                  <a:lnTo>
                    <a:pt x="8308" y="12813"/>
                  </a:lnTo>
                  <a:lnTo>
                    <a:pt x="8516" y="12623"/>
                  </a:lnTo>
                  <a:lnTo>
                    <a:pt x="8725" y="12434"/>
                  </a:lnTo>
                  <a:lnTo>
                    <a:pt x="8914" y="12226"/>
                  </a:lnTo>
                  <a:lnTo>
                    <a:pt x="9084" y="11999"/>
                  </a:lnTo>
                  <a:lnTo>
                    <a:pt x="9236" y="11772"/>
                  </a:lnTo>
                  <a:lnTo>
                    <a:pt x="9387" y="11545"/>
                  </a:lnTo>
                  <a:lnTo>
                    <a:pt x="9519" y="11299"/>
                  </a:lnTo>
                  <a:lnTo>
                    <a:pt x="9633" y="11053"/>
                  </a:lnTo>
                  <a:lnTo>
                    <a:pt x="9728" y="10788"/>
                  </a:lnTo>
                  <a:lnTo>
                    <a:pt x="9803" y="10523"/>
                  </a:lnTo>
                  <a:lnTo>
                    <a:pt x="9860" y="10277"/>
                  </a:lnTo>
                  <a:lnTo>
                    <a:pt x="9898" y="10012"/>
                  </a:lnTo>
                  <a:lnTo>
                    <a:pt x="9917" y="9747"/>
                  </a:lnTo>
                  <a:lnTo>
                    <a:pt x="9917" y="9501"/>
                  </a:lnTo>
                  <a:lnTo>
                    <a:pt x="9917" y="9255"/>
                  </a:lnTo>
                  <a:lnTo>
                    <a:pt x="9879" y="9009"/>
                  </a:lnTo>
                  <a:lnTo>
                    <a:pt x="9822" y="8763"/>
                  </a:lnTo>
                  <a:lnTo>
                    <a:pt x="9747" y="8536"/>
                  </a:lnTo>
                  <a:lnTo>
                    <a:pt x="9633" y="8309"/>
                  </a:lnTo>
                  <a:lnTo>
                    <a:pt x="9519" y="8100"/>
                  </a:lnTo>
                  <a:lnTo>
                    <a:pt x="9387" y="7911"/>
                  </a:lnTo>
                  <a:lnTo>
                    <a:pt x="9217" y="7722"/>
                  </a:lnTo>
                  <a:lnTo>
                    <a:pt x="8573" y="7079"/>
                  </a:lnTo>
                  <a:lnTo>
                    <a:pt x="8024" y="6473"/>
                  </a:lnTo>
                  <a:lnTo>
                    <a:pt x="7532" y="5924"/>
                  </a:lnTo>
                  <a:lnTo>
                    <a:pt x="7097" y="5413"/>
                  </a:lnTo>
                  <a:lnTo>
                    <a:pt x="6719" y="4940"/>
                  </a:lnTo>
                  <a:lnTo>
                    <a:pt x="6416" y="4524"/>
                  </a:lnTo>
                  <a:lnTo>
                    <a:pt x="6151" y="4126"/>
                  </a:lnTo>
                  <a:lnTo>
                    <a:pt x="5962" y="3786"/>
                  </a:lnTo>
                  <a:lnTo>
                    <a:pt x="5791" y="3464"/>
                  </a:lnTo>
                  <a:lnTo>
                    <a:pt x="5678" y="3180"/>
                  </a:lnTo>
                  <a:lnTo>
                    <a:pt x="5602" y="2934"/>
                  </a:lnTo>
                  <a:lnTo>
                    <a:pt x="5564" y="2707"/>
                  </a:lnTo>
                  <a:lnTo>
                    <a:pt x="5564" y="2499"/>
                  </a:lnTo>
                  <a:lnTo>
                    <a:pt x="5583" y="2328"/>
                  </a:lnTo>
                  <a:lnTo>
                    <a:pt x="5640" y="2158"/>
                  </a:lnTo>
                  <a:lnTo>
                    <a:pt x="5716" y="2026"/>
                  </a:lnTo>
                  <a:lnTo>
                    <a:pt x="5810" y="1912"/>
                  </a:lnTo>
                  <a:lnTo>
                    <a:pt x="5905" y="1799"/>
                  </a:lnTo>
                  <a:lnTo>
                    <a:pt x="6037" y="1723"/>
                  </a:lnTo>
                  <a:lnTo>
                    <a:pt x="6151" y="1628"/>
                  </a:lnTo>
                  <a:lnTo>
                    <a:pt x="6416" y="1496"/>
                  </a:lnTo>
                  <a:lnTo>
                    <a:pt x="6662" y="1382"/>
                  </a:lnTo>
                  <a:lnTo>
                    <a:pt x="6889" y="1269"/>
                  </a:lnTo>
                  <a:lnTo>
                    <a:pt x="6965" y="1212"/>
                  </a:lnTo>
                  <a:lnTo>
                    <a:pt x="7021" y="1136"/>
                  </a:lnTo>
                  <a:lnTo>
                    <a:pt x="7059" y="1061"/>
                  </a:lnTo>
                  <a:lnTo>
                    <a:pt x="7078" y="985"/>
                  </a:lnTo>
                  <a:lnTo>
                    <a:pt x="7040" y="890"/>
                  </a:lnTo>
                  <a:lnTo>
                    <a:pt x="6984" y="777"/>
                  </a:lnTo>
                  <a:lnTo>
                    <a:pt x="6851" y="587"/>
                  </a:lnTo>
                  <a:lnTo>
                    <a:pt x="6700" y="436"/>
                  </a:lnTo>
                  <a:lnTo>
                    <a:pt x="6510" y="304"/>
                  </a:lnTo>
                  <a:lnTo>
                    <a:pt x="6302" y="190"/>
                  </a:lnTo>
                  <a:lnTo>
                    <a:pt x="6094" y="114"/>
                  </a:lnTo>
                  <a:lnTo>
                    <a:pt x="5848" y="58"/>
                  </a:lnTo>
                  <a:lnTo>
                    <a:pt x="5602" y="20"/>
                  </a:lnTo>
                  <a:lnTo>
                    <a:pt x="53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6432293" y="1741355"/>
              <a:ext cx="197033" cy="124747"/>
            </a:xfrm>
            <a:custGeom>
              <a:avLst/>
              <a:gdLst/>
              <a:ahLst/>
              <a:cxnLst/>
              <a:rect l="l" t="t" r="r" b="b"/>
              <a:pathLst>
                <a:path w="3767" h="2385" extrusionOk="0">
                  <a:moveTo>
                    <a:pt x="1741" y="0"/>
                  </a:moveTo>
                  <a:lnTo>
                    <a:pt x="1325" y="19"/>
                  </a:lnTo>
                  <a:lnTo>
                    <a:pt x="1117" y="38"/>
                  </a:lnTo>
                  <a:lnTo>
                    <a:pt x="927" y="57"/>
                  </a:lnTo>
                  <a:lnTo>
                    <a:pt x="738" y="114"/>
                  </a:lnTo>
                  <a:lnTo>
                    <a:pt x="549" y="152"/>
                  </a:lnTo>
                  <a:lnTo>
                    <a:pt x="398" y="228"/>
                  </a:lnTo>
                  <a:lnTo>
                    <a:pt x="246" y="322"/>
                  </a:lnTo>
                  <a:lnTo>
                    <a:pt x="114" y="436"/>
                  </a:lnTo>
                  <a:lnTo>
                    <a:pt x="0" y="568"/>
                  </a:lnTo>
                  <a:lnTo>
                    <a:pt x="19" y="738"/>
                  </a:lnTo>
                  <a:lnTo>
                    <a:pt x="57" y="909"/>
                  </a:lnTo>
                  <a:lnTo>
                    <a:pt x="114" y="1079"/>
                  </a:lnTo>
                  <a:lnTo>
                    <a:pt x="189" y="1249"/>
                  </a:lnTo>
                  <a:lnTo>
                    <a:pt x="303" y="1401"/>
                  </a:lnTo>
                  <a:lnTo>
                    <a:pt x="416" y="1533"/>
                  </a:lnTo>
                  <a:lnTo>
                    <a:pt x="549" y="1666"/>
                  </a:lnTo>
                  <a:lnTo>
                    <a:pt x="700" y="1798"/>
                  </a:lnTo>
                  <a:lnTo>
                    <a:pt x="852" y="1912"/>
                  </a:lnTo>
                  <a:lnTo>
                    <a:pt x="1022" y="2006"/>
                  </a:lnTo>
                  <a:lnTo>
                    <a:pt x="1192" y="2101"/>
                  </a:lnTo>
                  <a:lnTo>
                    <a:pt x="1363" y="2177"/>
                  </a:lnTo>
                  <a:lnTo>
                    <a:pt x="1533" y="2252"/>
                  </a:lnTo>
                  <a:lnTo>
                    <a:pt x="1703" y="2290"/>
                  </a:lnTo>
                  <a:lnTo>
                    <a:pt x="1874" y="2328"/>
                  </a:lnTo>
                  <a:lnTo>
                    <a:pt x="2044" y="2366"/>
                  </a:lnTo>
                  <a:lnTo>
                    <a:pt x="2195" y="2385"/>
                  </a:lnTo>
                  <a:lnTo>
                    <a:pt x="2574" y="2385"/>
                  </a:lnTo>
                  <a:lnTo>
                    <a:pt x="2706" y="2347"/>
                  </a:lnTo>
                  <a:lnTo>
                    <a:pt x="2820" y="2309"/>
                  </a:lnTo>
                  <a:lnTo>
                    <a:pt x="3047" y="2215"/>
                  </a:lnTo>
                  <a:lnTo>
                    <a:pt x="3236" y="2063"/>
                  </a:lnTo>
                  <a:lnTo>
                    <a:pt x="3407" y="1912"/>
                  </a:lnTo>
                  <a:lnTo>
                    <a:pt x="3558" y="1723"/>
                  </a:lnTo>
                  <a:lnTo>
                    <a:pt x="3671" y="1514"/>
                  </a:lnTo>
                  <a:lnTo>
                    <a:pt x="3728" y="1306"/>
                  </a:lnTo>
                  <a:lnTo>
                    <a:pt x="3766" y="1098"/>
                  </a:lnTo>
                  <a:lnTo>
                    <a:pt x="3766" y="984"/>
                  </a:lnTo>
                  <a:lnTo>
                    <a:pt x="3747" y="871"/>
                  </a:lnTo>
                  <a:lnTo>
                    <a:pt x="3728" y="776"/>
                  </a:lnTo>
                  <a:lnTo>
                    <a:pt x="3690" y="682"/>
                  </a:lnTo>
                  <a:lnTo>
                    <a:pt x="3634" y="587"/>
                  </a:lnTo>
                  <a:lnTo>
                    <a:pt x="3577" y="492"/>
                  </a:lnTo>
                  <a:lnTo>
                    <a:pt x="3501" y="398"/>
                  </a:lnTo>
                  <a:lnTo>
                    <a:pt x="3407" y="322"/>
                  </a:lnTo>
                  <a:lnTo>
                    <a:pt x="3312" y="246"/>
                  </a:lnTo>
                  <a:lnTo>
                    <a:pt x="3179" y="190"/>
                  </a:lnTo>
                  <a:lnTo>
                    <a:pt x="3047" y="133"/>
                  </a:lnTo>
                  <a:lnTo>
                    <a:pt x="2896" y="76"/>
                  </a:lnTo>
                  <a:lnTo>
                    <a:pt x="2158" y="19"/>
                  </a:lnTo>
                  <a:lnTo>
                    <a:pt x="17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515600" y="1696500"/>
            <a:ext cx="6112800" cy="1750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0" name="Google Shape;50;p8"/>
          <p:cNvSpPr/>
          <p:nvPr/>
        </p:nvSpPr>
        <p:spPr>
          <a:xfrm rot="3987862">
            <a:off x="-665071" y="-421815"/>
            <a:ext cx="2074889" cy="1922631"/>
          </a:xfrm>
          <a:custGeom>
            <a:avLst/>
            <a:gdLst/>
            <a:ahLst/>
            <a:cxnLst/>
            <a:rect l="l" t="t" r="r" b="b"/>
            <a:pathLst>
              <a:path w="39724" h="36809" extrusionOk="0">
                <a:moveTo>
                  <a:pt x="14573" y="0"/>
                </a:moveTo>
                <a:lnTo>
                  <a:pt x="14156" y="38"/>
                </a:lnTo>
                <a:lnTo>
                  <a:pt x="13740" y="76"/>
                </a:lnTo>
                <a:lnTo>
                  <a:pt x="13324" y="133"/>
                </a:lnTo>
                <a:lnTo>
                  <a:pt x="12907" y="209"/>
                </a:lnTo>
                <a:lnTo>
                  <a:pt x="12491" y="303"/>
                </a:lnTo>
                <a:lnTo>
                  <a:pt x="12075" y="398"/>
                </a:lnTo>
                <a:lnTo>
                  <a:pt x="11677" y="530"/>
                </a:lnTo>
                <a:lnTo>
                  <a:pt x="11280" y="663"/>
                </a:lnTo>
                <a:lnTo>
                  <a:pt x="10882" y="795"/>
                </a:lnTo>
                <a:lnTo>
                  <a:pt x="10504" y="947"/>
                </a:lnTo>
                <a:lnTo>
                  <a:pt x="10125" y="1117"/>
                </a:lnTo>
                <a:lnTo>
                  <a:pt x="9766" y="1306"/>
                </a:lnTo>
                <a:lnTo>
                  <a:pt x="9406" y="1495"/>
                </a:lnTo>
                <a:lnTo>
                  <a:pt x="9066" y="1685"/>
                </a:lnTo>
                <a:lnTo>
                  <a:pt x="8744" y="1893"/>
                </a:lnTo>
                <a:lnTo>
                  <a:pt x="8422" y="2101"/>
                </a:lnTo>
                <a:lnTo>
                  <a:pt x="8138" y="2328"/>
                </a:lnTo>
                <a:lnTo>
                  <a:pt x="7760" y="2593"/>
                </a:lnTo>
                <a:lnTo>
                  <a:pt x="7400" y="2877"/>
                </a:lnTo>
                <a:lnTo>
                  <a:pt x="7060" y="3161"/>
                </a:lnTo>
                <a:lnTo>
                  <a:pt x="6719" y="3464"/>
                </a:lnTo>
                <a:lnTo>
                  <a:pt x="6397" y="3766"/>
                </a:lnTo>
                <a:lnTo>
                  <a:pt x="6076" y="4088"/>
                </a:lnTo>
                <a:lnTo>
                  <a:pt x="5773" y="4410"/>
                </a:lnTo>
                <a:lnTo>
                  <a:pt x="5470" y="4731"/>
                </a:lnTo>
                <a:lnTo>
                  <a:pt x="4902" y="5413"/>
                </a:lnTo>
                <a:lnTo>
                  <a:pt x="4353" y="6132"/>
                </a:lnTo>
                <a:lnTo>
                  <a:pt x="3842" y="6870"/>
                </a:lnTo>
                <a:lnTo>
                  <a:pt x="3369" y="7627"/>
                </a:lnTo>
                <a:lnTo>
                  <a:pt x="2915" y="8403"/>
                </a:lnTo>
                <a:lnTo>
                  <a:pt x="2499" y="9217"/>
                </a:lnTo>
                <a:lnTo>
                  <a:pt x="2101" y="10030"/>
                </a:lnTo>
                <a:lnTo>
                  <a:pt x="1742" y="10863"/>
                </a:lnTo>
                <a:lnTo>
                  <a:pt x="1382" y="11715"/>
                </a:lnTo>
                <a:lnTo>
                  <a:pt x="1061" y="12566"/>
                </a:lnTo>
                <a:lnTo>
                  <a:pt x="758" y="13418"/>
                </a:lnTo>
                <a:lnTo>
                  <a:pt x="474" y="14288"/>
                </a:lnTo>
                <a:lnTo>
                  <a:pt x="341" y="15045"/>
                </a:lnTo>
                <a:lnTo>
                  <a:pt x="228" y="15802"/>
                </a:lnTo>
                <a:lnTo>
                  <a:pt x="133" y="16559"/>
                </a:lnTo>
                <a:lnTo>
                  <a:pt x="77" y="17316"/>
                </a:lnTo>
                <a:lnTo>
                  <a:pt x="20" y="18092"/>
                </a:lnTo>
                <a:lnTo>
                  <a:pt x="1" y="18849"/>
                </a:lnTo>
                <a:lnTo>
                  <a:pt x="1" y="19606"/>
                </a:lnTo>
                <a:lnTo>
                  <a:pt x="39" y="20382"/>
                </a:lnTo>
                <a:lnTo>
                  <a:pt x="95" y="21139"/>
                </a:lnTo>
                <a:lnTo>
                  <a:pt x="171" y="21877"/>
                </a:lnTo>
                <a:lnTo>
                  <a:pt x="266" y="22634"/>
                </a:lnTo>
                <a:lnTo>
                  <a:pt x="398" y="23372"/>
                </a:lnTo>
                <a:lnTo>
                  <a:pt x="550" y="24110"/>
                </a:lnTo>
                <a:lnTo>
                  <a:pt x="720" y="24829"/>
                </a:lnTo>
                <a:lnTo>
                  <a:pt x="928" y="25548"/>
                </a:lnTo>
                <a:lnTo>
                  <a:pt x="1174" y="26249"/>
                </a:lnTo>
                <a:lnTo>
                  <a:pt x="1420" y="26930"/>
                </a:lnTo>
                <a:lnTo>
                  <a:pt x="1723" y="27611"/>
                </a:lnTo>
                <a:lnTo>
                  <a:pt x="2045" y="28273"/>
                </a:lnTo>
                <a:lnTo>
                  <a:pt x="2385" y="28917"/>
                </a:lnTo>
                <a:lnTo>
                  <a:pt x="2764" y="29560"/>
                </a:lnTo>
                <a:lnTo>
                  <a:pt x="3161" y="30166"/>
                </a:lnTo>
                <a:lnTo>
                  <a:pt x="3596" y="30771"/>
                </a:lnTo>
                <a:lnTo>
                  <a:pt x="4070" y="31339"/>
                </a:lnTo>
                <a:lnTo>
                  <a:pt x="4562" y="31888"/>
                </a:lnTo>
                <a:lnTo>
                  <a:pt x="5091" y="32418"/>
                </a:lnTo>
                <a:lnTo>
                  <a:pt x="5640" y="32929"/>
                </a:lnTo>
                <a:lnTo>
                  <a:pt x="6227" y="33402"/>
                </a:lnTo>
                <a:lnTo>
                  <a:pt x="6851" y="33856"/>
                </a:lnTo>
                <a:lnTo>
                  <a:pt x="7495" y="34291"/>
                </a:lnTo>
                <a:lnTo>
                  <a:pt x="8195" y="34689"/>
                </a:lnTo>
                <a:lnTo>
                  <a:pt x="8914" y="35067"/>
                </a:lnTo>
                <a:lnTo>
                  <a:pt x="9255" y="35257"/>
                </a:lnTo>
                <a:lnTo>
                  <a:pt x="9633" y="35427"/>
                </a:lnTo>
                <a:lnTo>
                  <a:pt x="10031" y="35597"/>
                </a:lnTo>
                <a:lnTo>
                  <a:pt x="10447" y="35749"/>
                </a:lnTo>
                <a:lnTo>
                  <a:pt x="10863" y="35900"/>
                </a:lnTo>
                <a:lnTo>
                  <a:pt x="11318" y="36032"/>
                </a:lnTo>
                <a:lnTo>
                  <a:pt x="11772" y="36165"/>
                </a:lnTo>
                <a:lnTo>
                  <a:pt x="12264" y="36260"/>
                </a:lnTo>
                <a:lnTo>
                  <a:pt x="12756" y="36373"/>
                </a:lnTo>
                <a:lnTo>
                  <a:pt x="13267" y="36468"/>
                </a:lnTo>
                <a:lnTo>
                  <a:pt x="13778" y="36543"/>
                </a:lnTo>
                <a:lnTo>
                  <a:pt x="14308" y="36619"/>
                </a:lnTo>
                <a:lnTo>
                  <a:pt x="14856" y="36676"/>
                </a:lnTo>
                <a:lnTo>
                  <a:pt x="15424" y="36714"/>
                </a:lnTo>
                <a:lnTo>
                  <a:pt x="16560" y="36789"/>
                </a:lnTo>
                <a:lnTo>
                  <a:pt x="17733" y="36808"/>
                </a:lnTo>
                <a:lnTo>
                  <a:pt x="18944" y="36789"/>
                </a:lnTo>
                <a:lnTo>
                  <a:pt x="20174" y="36733"/>
                </a:lnTo>
                <a:lnTo>
                  <a:pt x="21423" y="36638"/>
                </a:lnTo>
                <a:lnTo>
                  <a:pt x="22672" y="36487"/>
                </a:lnTo>
                <a:lnTo>
                  <a:pt x="23921" y="36316"/>
                </a:lnTo>
                <a:lnTo>
                  <a:pt x="25170" y="36089"/>
                </a:lnTo>
                <a:lnTo>
                  <a:pt x="26400" y="35824"/>
                </a:lnTo>
                <a:lnTo>
                  <a:pt x="27630" y="35521"/>
                </a:lnTo>
                <a:lnTo>
                  <a:pt x="28217" y="35351"/>
                </a:lnTo>
                <a:lnTo>
                  <a:pt x="28823" y="35162"/>
                </a:lnTo>
                <a:lnTo>
                  <a:pt x="29409" y="34973"/>
                </a:lnTo>
                <a:lnTo>
                  <a:pt x="29996" y="34783"/>
                </a:lnTo>
                <a:lnTo>
                  <a:pt x="30564" y="34575"/>
                </a:lnTo>
                <a:lnTo>
                  <a:pt x="31113" y="34367"/>
                </a:lnTo>
                <a:lnTo>
                  <a:pt x="31661" y="34140"/>
                </a:lnTo>
                <a:lnTo>
                  <a:pt x="32210" y="33894"/>
                </a:lnTo>
                <a:lnTo>
                  <a:pt x="32740" y="33648"/>
                </a:lnTo>
                <a:lnTo>
                  <a:pt x="33251" y="33383"/>
                </a:lnTo>
                <a:lnTo>
                  <a:pt x="33743" y="33118"/>
                </a:lnTo>
                <a:lnTo>
                  <a:pt x="34235" y="32853"/>
                </a:lnTo>
                <a:lnTo>
                  <a:pt x="34708" y="32569"/>
                </a:lnTo>
                <a:lnTo>
                  <a:pt x="35162" y="32266"/>
                </a:lnTo>
                <a:lnTo>
                  <a:pt x="35598" y="31964"/>
                </a:lnTo>
                <a:lnTo>
                  <a:pt x="36014" y="31642"/>
                </a:lnTo>
                <a:lnTo>
                  <a:pt x="36411" y="31320"/>
                </a:lnTo>
                <a:lnTo>
                  <a:pt x="36790" y="30980"/>
                </a:lnTo>
                <a:lnTo>
                  <a:pt x="37149" y="30639"/>
                </a:lnTo>
                <a:lnTo>
                  <a:pt x="37490" y="30298"/>
                </a:lnTo>
                <a:lnTo>
                  <a:pt x="37812" y="29920"/>
                </a:lnTo>
                <a:lnTo>
                  <a:pt x="38096" y="29560"/>
                </a:lnTo>
                <a:lnTo>
                  <a:pt x="38379" y="29182"/>
                </a:lnTo>
                <a:lnTo>
                  <a:pt x="38626" y="28784"/>
                </a:lnTo>
                <a:lnTo>
                  <a:pt x="38853" y="28387"/>
                </a:lnTo>
                <a:lnTo>
                  <a:pt x="39042" y="27971"/>
                </a:lnTo>
                <a:lnTo>
                  <a:pt x="39212" y="27554"/>
                </a:lnTo>
                <a:lnTo>
                  <a:pt x="39364" y="27119"/>
                </a:lnTo>
                <a:lnTo>
                  <a:pt x="39477" y="26684"/>
                </a:lnTo>
                <a:lnTo>
                  <a:pt x="39553" y="26230"/>
                </a:lnTo>
                <a:lnTo>
                  <a:pt x="39628" y="25756"/>
                </a:lnTo>
                <a:lnTo>
                  <a:pt x="39685" y="25246"/>
                </a:lnTo>
                <a:lnTo>
                  <a:pt x="39723" y="24716"/>
                </a:lnTo>
                <a:lnTo>
                  <a:pt x="39723" y="24186"/>
                </a:lnTo>
                <a:lnTo>
                  <a:pt x="39685" y="23637"/>
                </a:lnTo>
                <a:lnTo>
                  <a:pt x="39628" y="23107"/>
                </a:lnTo>
                <a:lnTo>
                  <a:pt x="39572" y="22842"/>
                </a:lnTo>
                <a:lnTo>
                  <a:pt x="39515" y="22596"/>
                </a:lnTo>
                <a:lnTo>
                  <a:pt x="39439" y="22331"/>
                </a:lnTo>
                <a:lnTo>
                  <a:pt x="39364" y="22085"/>
                </a:lnTo>
                <a:lnTo>
                  <a:pt x="39250" y="21839"/>
                </a:lnTo>
                <a:lnTo>
                  <a:pt x="39155" y="21612"/>
                </a:lnTo>
                <a:lnTo>
                  <a:pt x="39023" y="21385"/>
                </a:lnTo>
                <a:lnTo>
                  <a:pt x="38890" y="21158"/>
                </a:lnTo>
                <a:lnTo>
                  <a:pt x="38720" y="20950"/>
                </a:lnTo>
                <a:lnTo>
                  <a:pt x="38550" y="20760"/>
                </a:lnTo>
                <a:lnTo>
                  <a:pt x="38379" y="20571"/>
                </a:lnTo>
                <a:lnTo>
                  <a:pt x="38171" y="20401"/>
                </a:lnTo>
                <a:lnTo>
                  <a:pt x="37944" y="20231"/>
                </a:lnTo>
                <a:lnTo>
                  <a:pt x="37717" y="20079"/>
                </a:lnTo>
                <a:lnTo>
                  <a:pt x="37452" y="19947"/>
                </a:lnTo>
                <a:lnTo>
                  <a:pt x="37168" y="19833"/>
                </a:lnTo>
                <a:lnTo>
                  <a:pt x="36884" y="19720"/>
                </a:lnTo>
                <a:lnTo>
                  <a:pt x="36563" y="19644"/>
                </a:lnTo>
                <a:lnTo>
                  <a:pt x="36222" y="19568"/>
                </a:lnTo>
                <a:lnTo>
                  <a:pt x="35863" y="19511"/>
                </a:lnTo>
                <a:lnTo>
                  <a:pt x="35143" y="19436"/>
                </a:lnTo>
                <a:lnTo>
                  <a:pt x="34462" y="19322"/>
                </a:lnTo>
                <a:lnTo>
                  <a:pt x="33800" y="19228"/>
                </a:lnTo>
                <a:lnTo>
                  <a:pt x="33175" y="19095"/>
                </a:lnTo>
                <a:lnTo>
                  <a:pt x="32589" y="18963"/>
                </a:lnTo>
                <a:lnTo>
                  <a:pt x="32040" y="18811"/>
                </a:lnTo>
                <a:lnTo>
                  <a:pt x="31510" y="18660"/>
                </a:lnTo>
                <a:lnTo>
                  <a:pt x="30999" y="18490"/>
                </a:lnTo>
                <a:lnTo>
                  <a:pt x="30526" y="18319"/>
                </a:lnTo>
                <a:lnTo>
                  <a:pt x="30072" y="18130"/>
                </a:lnTo>
                <a:lnTo>
                  <a:pt x="29655" y="17941"/>
                </a:lnTo>
                <a:lnTo>
                  <a:pt x="29258" y="17751"/>
                </a:lnTo>
                <a:lnTo>
                  <a:pt x="28879" y="17543"/>
                </a:lnTo>
                <a:lnTo>
                  <a:pt x="28520" y="17335"/>
                </a:lnTo>
                <a:lnTo>
                  <a:pt x="28198" y="17108"/>
                </a:lnTo>
                <a:lnTo>
                  <a:pt x="27876" y="16900"/>
                </a:lnTo>
                <a:lnTo>
                  <a:pt x="27593" y="16673"/>
                </a:lnTo>
                <a:lnTo>
                  <a:pt x="27309" y="16446"/>
                </a:lnTo>
                <a:lnTo>
                  <a:pt x="27063" y="16200"/>
                </a:lnTo>
                <a:lnTo>
                  <a:pt x="26817" y="15973"/>
                </a:lnTo>
                <a:lnTo>
                  <a:pt x="26609" y="15727"/>
                </a:lnTo>
                <a:lnTo>
                  <a:pt x="26400" y="15481"/>
                </a:lnTo>
                <a:lnTo>
                  <a:pt x="26022" y="15007"/>
                </a:lnTo>
                <a:lnTo>
                  <a:pt x="25700" y="14515"/>
                </a:lnTo>
                <a:lnTo>
                  <a:pt x="25416" y="14042"/>
                </a:lnTo>
                <a:lnTo>
                  <a:pt x="25170" y="13569"/>
                </a:lnTo>
                <a:lnTo>
                  <a:pt x="24943" y="13115"/>
                </a:lnTo>
                <a:lnTo>
                  <a:pt x="24678" y="12509"/>
                </a:lnTo>
                <a:lnTo>
                  <a:pt x="24432" y="11866"/>
                </a:lnTo>
                <a:lnTo>
                  <a:pt x="24186" y="11185"/>
                </a:lnTo>
                <a:lnTo>
                  <a:pt x="23940" y="10484"/>
                </a:lnTo>
                <a:lnTo>
                  <a:pt x="23467" y="9027"/>
                </a:lnTo>
                <a:lnTo>
                  <a:pt x="22956" y="7513"/>
                </a:lnTo>
                <a:lnTo>
                  <a:pt x="22691" y="6775"/>
                </a:lnTo>
                <a:lnTo>
                  <a:pt x="22407" y="6018"/>
                </a:lnTo>
                <a:lnTo>
                  <a:pt x="22086" y="5280"/>
                </a:lnTo>
                <a:lnTo>
                  <a:pt x="21745" y="4561"/>
                </a:lnTo>
                <a:lnTo>
                  <a:pt x="21366" y="3880"/>
                </a:lnTo>
                <a:lnTo>
                  <a:pt x="21177" y="3539"/>
                </a:lnTo>
                <a:lnTo>
                  <a:pt x="20969" y="3199"/>
                </a:lnTo>
                <a:lnTo>
                  <a:pt x="20742" y="2877"/>
                </a:lnTo>
                <a:lnTo>
                  <a:pt x="20515" y="2574"/>
                </a:lnTo>
                <a:lnTo>
                  <a:pt x="20288" y="2271"/>
                </a:lnTo>
                <a:lnTo>
                  <a:pt x="20042" y="1987"/>
                </a:lnTo>
                <a:lnTo>
                  <a:pt x="19758" y="1685"/>
                </a:lnTo>
                <a:lnTo>
                  <a:pt x="19455" y="1420"/>
                </a:lnTo>
                <a:lnTo>
                  <a:pt x="19152" y="1174"/>
                </a:lnTo>
                <a:lnTo>
                  <a:pt x="18812" y="966"/>
                </a:lnTo>
                <a:lnTo>
                  <a:pt x="18471" y="776"/>
                </a:lnTo>
                <a:lnTo>
                  <a:pt x="18130" y="606"/>
                </a:lnTo>
                <a:lnTo>
                  <a:pt x="17752" y="455"/>
                </a:lnTo>
                <a:lnTo>
                  <a:pt x="17392" y="322"/>
                </a:lnTo>
                <a:lnTo>
                  <a:pt x="16995" y="227"/>
                </a:lnTo>
                <a:lnTo>
                  <a:pt x="16616" y="133"/>
                </a:lnTo>
                <a:lnTo>
                  <a:pt x="16219" y="76"/>
                </a:lnTo>
                <a:lnTo>
                  <a:pt x="15803" y="19"/>
                </a:lnTo>
                <a:lnTo>
                  <a:pt x="154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0800000" flipH="1">
            <a:off x="6279703" y="4240712"/>
            <a:ext cx="3099390" cy="1279713"/>
          </a:xfrm>
          <a:custGeom>
            <a:avLst/>
            <a:gdLst/>
            <a:ahLst/>
            <a:cxnLst/>
            <a:rect l="l" t="t" r="r" b="b"/>
            <a:pathLst>
              <a:path w="49318" h="20363" extrusionOk="0">
                <a:moveTo>
                  <a:pt x="28463" y="0"/>
                </a:moveTo>
                <a:lnTo>
                  <a:pt x="27611" y="19"/>
                </a:lnTo>
                <a:lnTo>
                  <a:pt x="26760" y="38"/>
                </a:lnTo>
                <a:lnTo>
                  <a:pt x="25037" y="114"/>
                </a:lnTo>
                <a:lnTo>
                  <a:pt x="23315" y="227"/>
                </a:lnTo>
                <a:lnTo>
                  <a:pt x="21593" y="379"/>
                </a:lnTo>
                <a:lnTo>
                  <a:pt x="19871" y="568"/>
                </a:lnTo>
                <a:lnTo>
                  <a:pt x="18149" y="795"/>
                </a:lnTo>
                <a:lnTo>
                  <a:pt x="16465" y="1041"/>
                </a:lnTo>
                <a:lnTo>
                  <a:pt x="14780" y="1344"/>
                </a:lnTo>
                <a:lnTo>
                  <a:pt x="13115" y="1647"/>
                </a:lnTo>
                <a:lnTo>
                  <a:pt x="11488" y="1968"/>
                </a:lnTo>
                <a:lnTo>
                  <a:pt x="9879" y="2328"/>
                </a:lnTo>
                <a:lnTo>
                  <a:pt x="8308" y="2687"/>
                </a:lnTo>
                <a:lnTo>
                  <a:pt x="6794" y="3066"/>
                </a:lnTo>
                <a:lnTo>
                  <a:pt x="5318" y="3463"/>
                </a:lnTo>
                <a:lnTo>
                  <a:pt x="3899" y="3861"/>
                </a:lnTo>
                <a:lnTo>
                  <a:pt x="2536" y="4258"/>
                </a:lnTo>
                <a:lnTo>
                  <a:pt x="1231" y="4675"/>
                </a:lnTo>
                <a:lnTo>
                  <a:pt x="0" y="5072"/>
                </a:lnTo>
                <a:lnTo>
                  <a:pt x="625" y="5204"/>
                </a:lnTo>
                <a:lnTo>
                  <a:pt x="1249" y="5356"/>
                </a:lnTo>
                <a:lnTo>
                  <a:pt x="1836" y="5526"/>
                </a:lnTo>
                <a:lnTo>
                  <a:pt x="2404" y="5715"/>
                </a:lnTo>
                <a:lnTo>
                  <a:pt x="2953" y="5942"/>
                </a:lnTo>
                <a:lnTo>
                  <a:pt x="3501" y="6170"/>
                </a:lnTo>
                <a:lnTo>
                  <a:pt x="4012" y="6416"/>
                </a:lnTo>
                <a:lnTo>
                  <a:pt x="4523" y="6680"/>
                </a:lnTo>
                <a:lnTo>
                  <a:pt x="5015" y="6945"/>
                </a:lnTo>
                <a:lnTo>
                  <a:pt x="5489" y="7229"/>
                </a:lnTo>
                <a:lnTo>
                  <a:pt x="5962" y="7532"/>
                </a:lnTo>
                <a:lnTo>
                  <a:pt x="6397" y="7816"/>
                </a:lnTo>
                <a:lnTo>
                  <a:pt x="7267" y="8440"/>
                </a:lnTo>
                <a:lnTo>
                  <a:pt x="8100" y="9065"/>
                </a:lnTo>
                <a:lnTo>
                  <a:pt x="9671" y="10295"/>
                </a:lnTo>
                <a:lnTo>
                  <a:pt x="10409" y="10863"/>
                </a:lnTo>
                <a:lnTo>
                  <a:pt x="11147" y="11412"/>
                </a:lnTo>
                <a:lnTo>
                  <a:pt x="11507" y="11658"/>
                </a:lnTo>
                <a:lnTo>
                  <a:pt x="11885" y="11885"/>
                </a:lnTo>
                <a:lnTo>
                  <a:pt x="12245" y="12093"/>
                </a:lnTo>
                <a:lnTo>
                  <a:pt x="12604" y="12282"/>
                </a:lnTo>
                <a:lnTo>
                  <a:pt x="12964" y="12452"/>
                </a:lnTo>
                <a:lnTo>
                  <a:pt x="13342" y="12604"/>
                </a:lnTo>
                <a:lnTo>
                  <a:pt x="13702" y="12736"/>
                </a:lnTo>
                <a:lnTo>
                  <a:pt x="14080" y="12831"/>
                </a:lnTo>
                <a:lnTo>
                  <a:pt x="14591" y="12926"/>
                </a:lnTo>
                <a:lnTo>
                  <a:pt x="15102" y="13001"/>
                </a:lnTo>
                <a:lnTo>
                  <a:pt x="15594" y="13039"/>
                </a:lnTo>
                <a:lnTo>
                  <a:pt x="16067" y="13039"/>
                </a:lnTo>
                <a:lnTo>
                  <a:pt x="16540" y="13001"/>
                </a:lnTo>
                <a:lnTo>
                  <a:pt x="17013" y="12963"/>
                </a:lnTo>
                <a:lnTo>
                  <a:pt x="17487" y="12907"/>
                </a:lnTo>
                <a:lnTo>
                  <a:pt x="17941" y="12831"/>
                </a:lnTo>
                <a:lnTo>
                  <a:pt x="18849" y="12661"/>
                </a:lnTo>
                <a:lnTo>
                  <a:pt x="19776" y="12471"/>
                </a:lnTo>
                <a:lnTo>
                  <a:pt x="20250" y="12377"/>
                </a:lnTo>
                <a:lnTo>
                  <a:pt x="20704" y="12301"/>
                </a:lnTo>
                <a:lnTo>
                  <a:pt x="21196" y="12244"/>
                </a:lnTo>
                <a:lnTo>
                  <a:pt x="21688" y="12188"/>
                </a:lnTo>
                <a:lnTo>
                  <a:pt x="22180" y="12169"/>
                </a:lnTo>
                <a:lnTo>
                  <a:pt x="22691" y="12169"/>
                </a:lnTo>
                <a:lnTo>
                  <a:pt x="23221" y="12206"/>
                </a:lnTo>
                <a:lnTo>
                  <a:pt x="23751" y="12263"/>
                </a:lnTo>
                <a:lnTo>
                  <a:pt x="24299" y="12358"/>
                </a:lnTo>
                <a:lnTo>
                  <a:pt x="24886" y="12490"/>
                </a:lnTo>
                <a:lnTo>
                  <a:pt x="25473" y="12680"/>
                </a:lnTo>
                <a:lnTo>
                  <a:pt x="26078" y="12907"/>
                </a:lnTo>
                <a:lnTo>
                  <a:pt x="26722" y="13190"/>
                </a:lnTo>
                <a:lnTo>
                  <a:pt x="27384" y="13531"/>
                </a:lnTo>
                <a:lnTo>
                  <a:pt x="28065" y="13929"/>
                </a:lnTo>
                <a:lnTo>
                  <a:pt x="28784" y="14383"/>
                </a:lnTo>
                <a:lnTo>
                  <a:pt x="29523" y="14913"/>
                </a:lnTo>
                <a:lnTo>
                  <a:pt x="30298" y="15518"/>
                </a:lnTo>
                <a:lnTo>
                  <a:pt x="31093" y="16181"/>
                </a:lnTo>
                <a:lnTo>
                  <a:pt x="31926" y="16938"/>
                </a:lnTo>
                <a:lnTo>
                  <a:pt x="32323" y="17297"/>
                </a:lnTo>
                <a:lnTo>
                  <a:pt x="32721" y="17619"/>
                </a:lnTo>
                <a:lnTo>
                  <a:pt x="33137" y="17941"/>
                </a:lnTo>
                <a:lnTo>
                  <a:pt x="33534" y="18224"/>
                </a:lnTo>
                <a:lnTo>
                  <a:pt x="33951" y="18508"/>
                </a:lnTo>
                <a:lnTo>
                  <a:pt x="34367" y="18754"/>
                </a:lnTo>
                <a:lnTo>
                  <a:pt x="34784" y="19000"/>
                </a:lnTo>
                <a:lnTo>
                  <a:pt x="35219" y="19208"/>
                </a:lnTo>
                <a:lnTo>
                  <a:pt x="35635" y="19398"/>
                </a:lnTo>
                <a:lnTo>
                  <a:pt x="36070" y="19587"/>
                </a:lnTo>
                <a:lnTo>
                  <a:pt x="36487" y="19738"/>
                </a:lnTo>
                <a:lnTo>
                  <a:pt x="36922" y="19890"/>
                </a:lnTo>
                <a:lnTo>
                  <a:pt x="37338" y="20003"/>
                </a:lnTo>
                <a:lnTo>
                  <a:pt x="37774" y="20117"/>
                </a:lnTo>
                <a:lnTo>
                  <a:pt x="38209" y="20193"/>
                </a:lnTo>
                <a:lnTo>
                  <a:pt x="38625" y="20268"/>
                </a:lnTo>
                <a:lnTo>
                  <a:pt x="39060" y="20306"/>
                </a:lnTo>
                <a:lnTo>
                  <a:pt x="39477" y="20344"/>
                </a:lnTo>
                <a:lnTo>
                  <a:pt x="39893" y="20363"/>
                </a:lnTo>
                <a:lnTo>
                  <a:pt x="40309" y="20363"/>
                </a:lnTo>
                <a:lnTo>
                  <a:pt x="40726" y="20344"/>
                </a:lnTo>
                <a:lnTo>
                  <a:pt x="41142" y="20306"/>
                </a:lnTo>
                <a:lnTo>
                  <a:pt x="41540" y="20268"/>
                </a:lnTo>
                <a:lnTo>
                  <a:pt x="41937" y="20193"/>
                </a:lnTo>
                <a:lnTo>
                  <a:pt x="42334" y="20117"/>
                </a:lnTo>
                <a:lnTo>
                  <a:pt x="42732" y="20022"/>
                </a:lnTo>
                <a:lnTo>
                  <a:pt x="43110" y="19890"/>
                </a:lnTo>
                <a:lnTo>
                  <a:pt x="43489" y="19757"/>
                </a:lnTo>
                <a:lnTo>
                  <a:pt x="43848" y="19625"/>
                </a:lnTo>
                <a:lnTo>
                  <a:pt x="44227" y="19454"/>
                </a:lnTo>
                <a:lnTo>
                  <a:pt x="44567" y="19284"/>
                </a:lnTo>
                <a:lnTo>
                  <a:pt x="44908" y="19095"/>
                </a:lnTo>
                <a:lnTo>
                  <a:pt x="45249" y="18887"/>
                </a:lnTo>
                <a:lnTo>
                  <a:pt x="45570" y="18660"/>
                </a:lnTo>
                <a:lnTo>
                  <a:pt x="45892" y="18414"/>
                </a:lnTo>
                <a:lnTo>
                  <a:pt x="46195" y="18168"/>
                </a:lnTo>
                <a:lnTo>
                  <a:pt x="46479" y="17903"/>
                </a:lnTo>
                <a:lnTo>
                  <a:pt x="46763" y="17619"/>
                </a:lnTo>
                <a:lnTo>
                  <a:pt x="47047" y="17335"/>
                </a:lnTo>
                <a:lnTo>
                  <a:pt x="47293" y="17032"/>
                </a:lnTo>
                <a:lnTo>
                  <a:pt x="47539" y="16710"/>
                </a:lnTo>
                <a:lnTo>
                  <a:pt x="47766" y="16370"/>
                </a:lnTo>
                <a:lnTo>
                  <a:pt x="47993" y="16029"/>
                </a:lnTo>
                <a:lnTo>
                  <a:pt x="48182" y="15670"/>
                </a:lnTo>
                <a:lnTo>
                  <a:pt x="48371" y="15291"/>
                </a:lnTo>
                <a:lnTo>
                  <a:pt x="48542" y="14894"/>
                </a:lnTo>
                <a:lnTo>
                  <a:pt x="48693" y="14496"/>
                </a:lnTo>
                <a:lnTo>
                  <a:pt x="48844" y="14099"/>
                </a:lnTo>
                <a:lnTo>
                  <a:pt x="48958" y="13664"/>
                </a:lnTo>
                <a:lnTo>
                  <a:pt x="49071" y="13228"/>
                </a:lnTo>
                <a:lnTo>
                  <a:pt x="49147" y="12793"/>
                </a:lnTo>
                <a:lnTo>
                  <a:pt x="49223" y="12320"/>
                </a:lnTo>
                <a:lnTo>
                  <a:pt x="49280" y="11847"/>
                </a:lnTo>
                <a:lnTo>
                  <a:pt x="49299" y="11374"/>
                </a:lnTo>
                <a:lnTo>
                  <a:pt x="49317" y="10882"/>
                </a:lnTo>
                <a:lnTo>
                  <a:pt x="49299" y="10371"/>
                </a:lnTo>
                <a:lnTo>
                  <a:pt x="49280" y="9860"/>
                </a:lnTo>
                <a:lnTo>
                  <a:pt x="49223" y="9330"/>
                </a:lnTo>
                <a:lnTo>
                  <a:pt x="49147" y="8800"/>
                </a:lnTo>
                <a:lnTo>
                  <a:pt x="49052" y="8251"/>
                </a:lnTo>
                <a:lnTo>
                  <a:pt x="48939" y="7683"/>
                </a:lnTo>
                <a:lnTo>
                  <a:pt x="48806" y="7116"/>
                </a:lnTo>
                <a:lnTo>
                  <a:pt x="48636" y="6548"/>
                </a:lnTo>
                <a:lnTo>
                  <a:pt x="48447" y="5961"/>
                </a:lnTo>
                <a:lnTo>
                  <a:pt x="47955" y="5488"/>
                </a:lnTo>
                <a:lnTo>
                  <a:pt x="47425" y="5053"/>
                </a:lnTo>
                <a:lnTo>
                  <a:pt x="46876" y="4637"/>
                </a:lnTo>
                <a:lnTo>
                  <a:pt x="46308" y="4239"/>
                </a:lnTo>
                <a:lnTo>
                  <a:pt x="45722" y="3861"/>
                </a:lnTo>
                <a:lnTo>
                  <a:pt x="45116" y="3501"/>
                </a:lnTo>
                <a:lnTo>
                  <a:pt x="44492" y="3161"/>
                </a:lnTo>
                <a:lnTo>
                  <a:pt x="43848" y="2839"/>
                </a:lnTo>
                <a:lnTo>
                  <a:pt x="43186" y="2536"/>
                </a:lnTo>
                <a:lnTo>
                  <a:pt x="42524" y="2252"/>
                </a:lnTo>
                <a:lnTo>
                  <a:pt x="41842" y="1987"/>
                </a:lnTo>
                <a:lnTo>
                  <a:pt x="41142" y="1741"/>
                </a:lnTo>
                <a:lnTo>
                  <a:pt x="40423" y="1514"/>
                </a:lnTo>
                <a:lnTo>
                  <a:pt x="39685" y="1306"/>
                </a:lnTo>
                <a:lnTo>
                  <a:pt x="38947" y="1117"/>
                </a:lnTo>
                <a:lnTo>
                  <a:pt x="38209" y="946"/>
                </a:lnTo>
                <a:lnTo>
                  <a:pt x="37433" y="776"/>
                </a:lnTo>
                <a:lnTo>
                  <a:pt x="36657" y="644"/>
                </a:lnTo>
                <a:lnTo>
                  <a:pt x="35881" y="511"/>
                </a:lnTo>
                <a:lnTo>
                  <a:pt x="35086" y="398"/>
                </a:lnTo>
                <a:lnTo>
                  <a:pt x="34291" y="303"/>
                </a:lnTo>
                <a:lnTo>
                  <a:pt x="33478" y="208"/>
                </a:lnTo>
                <a:lnTo>
                  <a:pt x="32664" y="152"/>
                </a:lnTo>
                <a:lnTo>
                  <a:pt x="31831" y="95"/>
                </a:lnTo>
                <a:lnTo>
                  <a:pt x="30999" y="57"/>
                </a:lnTo>
                <a:lnTo>
                  <a:pt x="30166" y="19"/>
                </a:lnTo>
                <a:lnTo>
                  <a:pt x="29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3005488" y="1621323"/>
            <a:ext cx="4703400" cy="793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9"/>
          <p:cNvSpPr txBox="1">
            <a:spLocks noGrp="1"/>
          </p:cNvSpPr>
          <p:nvPr>
            <p:ph type="subTitle" idx="1"/>
          </p:nvPr>
        </p:nvSpPr>
        <p:spPr>
          <a:xfrm>
            <a:off x="3005488" y="2333577"/>
            <a:ext cx="4294800" cy="118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5" name="Google Shape;55;p9"/>
          <p:cNvSpPr/>
          <p:nvPr/>
        </p:nvSpPr>
        <p:spPr>
          <a:xfrm flipH="1">
            <a:off x="8881" y="-3140"/>
            <a:ext cx="3429853" cy="1082729"/>
          </a:xfrm>
          <a:custGeom>
            <a:avLst/>
            <a:gdLst/>
            <a:ahLst/>
            <a:cxnLst/>
            <a:rect l="l" t="t" r="r" b="b"/>
            <a:pathLst>
              <a:path w="39269" h="12396" extrusionOk="0">
                <a:moveTo>
                  <a:pt x="0" y="0"/>
                </a:moveTo>
                <a:lnTo>
                  <a:pt x="719" y="511"/>
                </a:lnTo>
                <a:lnTo>
                  <a:pt x="1420" y="1022"/>
                </a:lnTo>
                <a:lnTo>
                  <a:pt x="2044" y="1533"/>
                </a:lnTo>
                <a:lnTo>
                  <a:pt x="2650" y="2044"/>
                </a:lnTo>
                <a:lnTo>
                  <a:pt x="3199" y="2555"/>
                </a:lnTo>
                <a:lnTo>
                  <a:pt x="3709" y="3047"/>
                </a:lnTo>
                <a:lnTo>
                  <a:pt x="4183" y="3539"/>
                </a:lnTo>
                <a:lnTo>
                  <a:pt x="4618" y="4031"/>
                </a:lnTo>
                <a:lnTo>
                  <a:pt x="5015" y="4504"/>
                </a:lnTo>
                <a:lnTo>
                  <a:pt x="5394" y="4977"/>
                </a:lnTo>
                <a:lnTo>
                  <a:pt x="5753" y="5450"/>
                </a:lnTo>
                <a:lnTo>
                  <a:pt x="6075" y="5905"/>
                </a:lnTo>
                <a:lnTo>
                  <a:pt x="6378" y="6359"/>
                </a:lnTo>
                <a:lnTo>
                  <a:pt x="6662" y="6794"/>
                </a:lnTo>
                <a:lnTo>
                  <a:pt x="7173" y="7627"/>
                </a:lnTo>
                <a:lnTo>
                  <a:pt x="7665" y="8421"/>
                </a:lnTo>
                <a:lnTo>
                  <a:pt x="8100" y="9178"/>
                </a:lnTo>
                <a:lnTo>
                  <a:pt x="8554" y="9860"/>
                </a:lnTo>
                <a:lnTo>
                  <a:pt x="8781" y="10162"/>
                </a:lnTo>
                <a:lnTo>
                  <a:pt x="9008" y="10465"/>
                </a:lnTo>
                <a:lnTo>
                  <a:pt x="9254" y="10749"/>
                </a:lnTo>
                <a:lnTo>
                  <a:pt x="9519" y="11014"/>
                </a:lnTo>
                <a:lnTo>
                  <a:pt x="9784" y="11260"/>
                </a:lnTo>
                <a:lnTo>
                  <a:pt x="10068" y="11487"/>
                </a:lnTo>
                <a:lnTo>
                  <a:pt x="10371" y="11695"/>
                </a:lnTo>
                <a:lnTo>
                  <a:pt x="10693" y="11885"/>
                </a:lnTo>
                <a:lnTo>
                  <a:pt x="11052" y="12055"/>
                </a:lnTo>
                <a:lnTo>
                  <a:pt x="11431" y="12206"/>
                </a:lnTo>
                <a:lnTo>
                  <a:pt x="11733" y="12282"/>
                </a:lnTo>
                <a:lnTo>
                  <a:pt x="12017" y="12339"/>
                </a:lnTo>
                <a:lnTo>
                  <a:pt x="12320" y="12377"/>
                </a:lnTo>
                <a:lnTo>
                  <a:pt x="12623" y="12396"/>
                </a:lnTo>
                <a:lnTo>
                  <a:pt x="12926" y="12396"/>
                </a:lnTo>
                <a:lnTo>
                  <a:pt x="13247" y="12377"/>
                </a:lnTo>
                <a:lnTo>
                  <a:pt x="13550" y="12339"/>
                </a:lnTo>
                <a:lnTo>
                  <a:pt x="13872" y="12282"/>
                </a:lnTo>
                <a:lnTo>
                  <a:pt x="14194" y="12206"/>
                </a:lnTo>
                <a:lnTo>
                  <a:pt x="14515" y="12112"/>
                </a:lnTo>
                <a:lnTo>
                  <a:pt x="15178" y="11904"/>
                </a:lnTo>
                <a:lnTo>
                  <a:pt x="15859" y="11676"/>
                </a:lnTo>
                <a:lnTo>
                  <a:pt x="16559" y="11393"/>
                </a:lnTo>
                <a:lnTo>
                  <a:pt x="17997" y="10806"/>
                </a:lnTo>
                <a:lnTo>
                  <a:pt x="18735" y="10522"/>
                </a:lnTo>
                <a:lnTo>
                  <a:pt x="19492" y="10238"/>
                </a:lnTo>
                <a:lnTo>
                  <a:pt x="20287" y="9992"/>
                </a:lnTo>
                <a:lnTo>
                  <a:pt x="20685" y="9879"/>
                </a:lnTo>
                <a:lnTo>
                  <a:pt x="21082" y="9765"/>
                </a:lnTo>
                <a:lnTo>
                  <a:pt x="21479" y="9689"/>
                </a:lnTo>
                <a:lnTo>
                  <a:pt x="21896" y="9595"/>
                </a:lnTo>
                <a:lnTo>
                  <a:pt x="22312" y="9538"/>
                </a:lnTo>
                <a:lnTo>
                  <a:pt x="22747" y="9481"/>
                </a:lnTo>
                <a:lnTo>
                  <a:pt x="23164" y="9462"/>
                </a:lnTo>
                <a:lnTo>
                  <a:pt x="23580" y="9462"/>
                </a:lnTo>
                <a:lnTo>
                  <a:pt x="23996" y="9500"/>
                </a:lnTo>
                <a:lnTo>
                  <a:pt x="24432" y="9557"/>
                </a:lnTo>
                <a:lnTo>
                  <a:pt x="24848" y="9633"/>
                </a:lnTo>
                <a:lnTo>
                  <a:pt x="25264" y="9708"/>
                </a:lnTo>
                <a:lnTo>
                  <a:pt x="26116" y="9916"/>
                </a:lnTo>
                <a:lnTo>
                  <a:pt x="26968" y="10162"/>
                </a:lnTo>
                <a:lnTo>
                  <a:pt x="27857" y="10390"/>
                </a:lnTo>
                <a:lnTo>
                  <a:pt x="28311" y="10503"/>
                </a:lnTo>
                <a:lnTo>
                  <a:pt x="28765" y="10598"/>
                </a:lnTo>
                <a:lnTo>
                  <a:pt x="29238" y="10673"/>
                </a:lnTo>
                <a:lnTo>
                  <a:pt x="29712" y="10749"/>
                </a:lnTo>
                <a:lnTo>
                  <a:pt x="30204" y="10787"/>
                </a:lnTo>
                <a:lnTo>
                  <a:pt x="30696" y="10806"/>
                </a:lnTo>
                <a:lnTo>
                  <a:pt x="31207" y="10806"/>
                </a:lnTo>
                <a:lnTo>
                  <a:pt x="31718" y="10768"/>
                </a:lnTo>
                <a:lnTo>
                  <a:pt x="32266" y="10692"/>
                </a:lnTo>
                <a:lnTo>
                  <a:pt x="32815" y="10579"/>
                </a:lnTo>
                <a:lnTo>
                  <a:pt x="33364" y="10427"/>
                </a:lnTo>
                <a:lnTo>
                  <a:pt x="33951" y="10238"/>
                </a:lnTo>
                <a:lnTo>
                  <a:pt x="34556" y="10011"/>
                </a:lnTo>
                <a:lnTo>
                  <a:pt x="35162" y="9708"/>
                </a:lnTo>
                <a:lnTo>
                  <a:pt x="35805" y="9368"/>
                </a:lnTo>
                <a:lnTo>
                  <a:pt x="36449" y="8970"/>
                </a:lnTo>
                <a:lnTo>
                  <a:pt x="37111" y="8516"/>
                </a:lnTo>
                <a:lnTo>
                  <a:pt x="37811" y="7986"/>
                </a:lnTo>
                <a:lnTo>
                  <a:pt x="38530" y="7400"/>
                </a:lnTo>
                <a:lnTo>
                  <a:pt x="39268" y="6737"/>
                </a:lnTo>
                <a:lnTo>
                  <a:pt x="392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rot="10800000" flipH="1">
            <a:off x="6409557" y="3870289"/>
            <a:ext cx="3496598" cy="1918347"/>
          </a:xfrm>
          <a:custGeom>
            <a:avLst/>
            <a:gdLst/>
            <a:ahLst/>
            <a:cxnLst/>
            <a:rect l="l" t="t" r="r" b="b"/>
            <a:pathLst>
              <a:path w="54295" h="29788" extrusionOk="0">
                <a:moveTo>
                  <a:pt x="22577" y="0"/>
                </a:moveTo>
                <a:lnTo>
                  <a:pt x="21707" y="19"/>
                </a:lnTo>
                <a:lnTo>
                  <a:pt x="20817" y="57"/>
                </a:lnTo>
                <a:lnTo>
                  <a:pt x="19928" y="114"/>
                </a:lnTo>
                <a:lnTo>
                  <a:pt x="19019" y="189"/>
                </a:lnTo>
                <a:lnTo>
                  <a:pt x="18111" y="303"/>
                </a:lnTo>
                <a:lnTo>
                  <a:pt x="17184" y="417"/>
                </a:lnTo>
                <a:lnTo>
                  <a:pt x="16275" y="568"/>
                </a:lnTo>
                <a:lnTo>
                  <a:pt x="15348" y="738"/>
                </a:lnTo>
                <a:lnTo>
                  <a:pt x="14440" y="928"/>
                </a:lnTo>
                <a:lnTo>
                  <a:pt x="13531" y="1155"/>
                </a:lnTo>
                <a:lnTo>
                  <a:pt x="12623" y="1382"/>
                </a:lnTo>
                <a:lnTo>
                  <a:pt x="11714" y="1666"/>
                </a:lnTo>
                <a:lnTo>
                  <a:pt x="10844" y="1949"/>
                </a:lnTo>
                <a:lnTo>
                  <a:pt x="9973" y="2271"/>
                </a:lnTo>
                <a:lnTo>
                  <a:pt x="9103" y="2631"/>
                </a:lnTo>
                <a:lnTo>
                  <a:pt x="8270" y="3009"/>
                </a:lnTo>
                <a:lnTo>
                  <a:pt x="7456" y="3407"/>
                </a:lnTo>
                <a:lnTo>
                  <a:pt x="6662" y="3842"/>
                </a:lnTo>
                <a:lnTo>
                  <a:pt x="5886" y="4315"/>
                </a:lnTo>
                <a:lnTo>
                  <a:pt x="5129" y="4807"/>
                </a:lnTo>
                <a:lnTo>
                  <a:pt x="4429" y="5337"/>
                </a:lnTo>
                <a:lnTo>
                  <a:pt x="4069" y="5621"/>
                </a:lnTo>
                <a:lnTo>
                  <a:pt x="3728" y="5905"/>
                </a:lnTo>
                <a:lnTo>
                  <a:pt x="3407" y="6189"/>
                </a:lnTo>
                <a:lnTo>
                  <a:pt x="3085" y="6491"/>
                </a:lnTo>
                <a:lnTo>
                  <a:pt x="2763" y="6794"/>
                </a:lnTo>
                <a:lnTo>
                  <a:pt x="2460" y="7116"/>
                </a:lnTo>
                <a:lnTo>
                  <a:pt x="2177" y="7438"/>
                </a:lnTo>
                <a:lnTo>
                  <a:pt x="1893" y="7778"/>
                </a:lnTo>
                <a:lnTo>
                  <a:pt x="1609" y="8119"/>
                </a:lnTo>
                <a:lnTo>
                  <a:pt x="1344" y="8459"/>
                </a:lnTo>
                <a:lnTo>
                  <a:pt x="1098" y="8819"/>
                </a:lnTo>
                <a:lnTo>
                  <a:pt x="852" y="9197"/>
                </a:lnTo>
                <a:lnTo>
                  <a:pt x="625" y="9576"/>
                </a:lnTo>
                <a:lnTo>
                  <a:pt x="398" y="9954"/>
                </a:lnTo>
                <a:lnTo>
                  <a:pt x="190" y="10352"/>
                </a:lnTo>
                <a:lnTo>
                  <a:pt x="0" y="10749"/>
                </a:lnTo>
                <a:lnTo>
                  <a:pt x="0" y="10749"/>
                </a:lnTo>
                <a:lnTo>
                  <a:pt x="454" y="10617"/>
                </a:lnTo>
                <a:lnTo>
                  <a:pt x="909" y="10503"/>
                </a:lnTo>
                <a:lnTo>
                  <a:pt x="1382" y="10409"/>
                </a:lnTo>
                <a:lnTo>
                  <a:pt x="1855" y="10333"/>
                </a:lnTo>
                <a:lnTo>
                  <a:pt x="2328" y="10276"/>
                </a:lnTo>
                <a:lnTo>
                  <a:pt x="2801" y="10219"/>
                </a:lnTo>
                <a:lnTo>
                  <a:pt x="3274" y="10182"/>
                </a:lnTo>
                <a:lnTo>
                  <a:pt x="4220" y="10182"/>
                </a:lnTo>
                <a:lnTo>
                  <a:pt x="4694" y="10200"/>
                </a:lnTo>
                <a:lnTo>
                  <a:pt x="5186" y="10219"/>
                </a:lnTo>
                <a:lnTo>
                  <a:pt x="5659" y="10276"/>
                </a:lnTo>
                <a:lnTo>
                  <a:pt x="6132" y="10333"/>
                </a:lnTo>
                <a:lnTo>
                  <a:pt x="6605" y="10428"/>
                </a:lnTo>
                <a:lnTo>
                  <a:pt x="7059" y="10522"/>
                </a:lnTo>
                <a:lnTo>
                  <a:pt x="7532" y="10617"/>
                </a:lnTo>
                <a:lnTo>
                  <a:pt x="7986" y="10749"/>
                </a:lnTo>
                <a:lnTo>
                  <a:pt x="8441" y="10882"/>
                </a:lnTo>
                <a:lnTo>
                  <a:pt x="8895" y="11033"/>
                </a:lnTo>
                <a:lnTo>
                  <a:pt x="9349" y="11203"/>
                </a:lnTo>
                <a:lnTo>
                  <a:pt x="9784" y="11393"/>
                </a:lnTo>
                <a:lnTo>
                  <a:pt x="10219" y="11601"/>
                </a:lnTo>
                <a:lnTo>
                  <a:pt x="10655" y="11809"/>
                </a:lnTo>
                <a:lnTo>
                  <a:pt x="11071" y="12036"/>
                </a:lnTo>
                <a:lnTo>
                  <a:pt x="11468" y="12263"/>
                </a:lnTo>
                <a:lnTo>
                  <a:pt x="11885" y="12528"/>
                </a:lnTo>
                <a:lnTo>
                  <a:pt x="12282" y="12793"/>
                </a:lnTo>
                <a:lnTo>
                  <a:pt x="12661" y="13077"/>
                </a:lnTo>
                <a:lnTo>
                  <a:pt x="13039" y="13361"/>
                </a:lnTo>
                <a:lnTo>
                  <a:pt x="13399" y="13664"/>
                </a:lnTo>
                <a:lnTo>
                  <a:pt x="13758" y="13985"/>
                </a:lnTo>
                <a:lnTo>
                  <a:pt x="14099" y="14326"/>
                </a:lnTo>
                <a:lnTo>
                  <a:pt x="14610" y="14894"/>
                </a:lnTo>
                <a:lnTo>
                  <a:pt x="15121" y="15480"/>
                </a:lnTo>
                <a:lnTo>
                  <a:pt x="15594" y="16086"/>
                </a:lnTo>
                <a:lnTo>
                  <a:pt x="16029" y="16692"/>
                </a:lnTo>
                <a:lnTo>
                  <a:pt x="16465" y="17335"/>
                </a:lnTo>
                <a:lnTo>
                  <a:pt x="16881" y="17978"/>
                </a:lnTo>
                <a:lnTo>
                  <a:pt x="17695" y="19284"/>
                </a:lnTo>
                <a:lnTo>
                  <a:pt x="18508" y="20609"/>
                </a:lnTo>
                <a:lnTo>
                  <a:pt x="18906" y="21271"/>
                </a:lnTo>
                <a:lnTo>
                  <a:pt x="19322" y="21915"/>
                </a:lnTo>
                <a:lnTo>
                  <a:pt x="19757" y="22558"/>
                </a:lnTo>
                <a:lnTo>
                  <a:pt x="20212" y="23183"/>
                </a:lnTo>
                <a:lnTo>
                  <a:pt x="20666" y="23788"/>
                </a:lnTo>
                <a:lnTo>
                  <a:pt x="21177" y="24375"/>
                </a:lnTo>
                <a:lnTo>
                  <a:pt x="21555" y="24791"/>
                </a:lnTo>
                <a:lnTo>
                  <a:pt x="21953" y="25189"/>
                </a:lnTo>
                <a:lnTo>
                  <a:pt x="22369" y="25586"/>
                </a:lnTo>
                <a:lnTo>
                  <a:pt x="22804" y="25946"/>
                </a:lnTo>
                <a:lnTo>
                  <a:pt x="23239" y="26305"/>
                </a:lnTo>
                <a:lnTo>
                  <a:pt x="23694" y="26646"/>
                </a:lnTo>
                <a:lnTo>
                  <a:pt x="24167" y="26968"/>
                </a:lnTo>
                <a:lnTo>
                  <a:pt x="24640" y="27289"/>
                </a:lnTo>
                <a:lnTo>
                  <a:pt x="25132" y="27573"/>
                </a:lnTo>
                <a:lnTo>
                  <a:pt x="25624" y="27857"/>
                </a:lnTo>
                <a:lnTo>
                  <a:pt x="26135" y="28103"/>
                </a:lnTo>
                <a:lnTo>
                  <a:pt x="26646" y="28349"/>
                </a:lnTo>
                <a:lnTo>
                  <a:pt x="27176" y="28557"/>
                </a:lnTo>
                <a:lnTo>
                  <a:pt x="27706" y="28765"/>
                </a:lnTo>
                <a:lnTo>
                  <a:pt x="28235" y="28955"/>
                </a:lnTo>
                <a:lnTo>
                  <a:pt x="28784" y="29125"/>
                </a:lnTo>
                <a:lnTo>
                  <a:pt x="29333" y="29276"/>
                </a:lnTo>
                <a:lnTo>
                  <a:pt x="29901" y="29409"/>
                </a:lnTo>
                <a:lnTo>
                  <a:pt x="30450" y="29522"/>
                </a:lnTo>
                <a:lnTo>
                  <a:pt x="31017" y="29617"/>
                </a:lnTo>
                <a:lnTo>
                  <a:pt x="31585" y="29693"/>
                </a:lnTo>
                <a:lnTo>
                  <a:pt x="32153" y="29730"/>
                </a:lnTo>
                <a:lnTo>
                  <a:pt x="32721" y="29768"/>
                </a:lnTo>
                <a:lnTo>
                  <a:pt x="33288" y="29787"/>
                </a:lnTo>
                <a:lnTo>
                  <a:pt x="33856" y="29787"/>
                </a:lnTo>
                <a:lnTo>
                  <a:pt x="34424" y="29768"/>
                </a:lnTo>
                <a:lnTo>
                  <a:pt x="34991" y="29712"/>
                </a:lnTo>
                <a:lnTo>
                  <a:pt x="35540" y="29655"/>
                </a:lnTo>
                <a:lnTo>
                  <a:pt x="36108" y="29560"/>
                </a:lnTo>
                <a:lnTo>
                  <a:pt x="36676" y="29466"/>
                </a:lnTo>
                <a:lnTo>
                  <a:pt x="37225" y="29333"/>
                </a:lnTo>
                <a:lnTo>
                  <a:pt x="37773" y="29182"/>
                </a:lnTo>
                <a:lnTo>
                  <a:pt x="38265" y="29030"/>
                </a:lnTo>
                <a:lnTo>
                  <a:pt x="38757" y="28860"/>
                </a:lnTo>
                <a:lnTo>
                  <a:pt x="39249" y="28690"/>
                </a:lnTo>
                <a:lnTo>
                  <a:pt x="39723" y="28500"/>
                </a:lnTo>
                <a:lnTo>
                  <a:pt x="40688" y="28103"/>
                </a:lnTo>
                <a:lnTo>
                  <a:pt x="41634" y="27668"/>
                </a:lnTo>
                <a:lnTo>
                  <a:pt x="42580" y="27251"/>
                </a:lnTo>
                <a:lnTo>
                  <a:pt x="43526" y="26835"/>
                </a:lnTo>
                <a:lnTo>
                  <a:pt x="44492" y="26438"/>
                </a:lnTo>
                <a:lnTo>
                  <a:pt x="44984" y="26267"/>
                </a:lnTo>
                <a:lnTo>
                  <a:pt x="45476" y="26097"/>
                </a:lnTo>
                <a:lnTo>
                  <a:pt x="45949" y="25946"/>
                </a:lnTo>
                <a:lnTo>
                  <a:pt x="46460" y="25813"/>
                </a:lnTo>
                <a:lnTo>
                  <a:pt x="46952" y="25681"/>
                </a:lnTo>
                <a:lnTo>
                  <a:pt x="47463" y="25586"/>
                </a:lnTo>
                <a:lnTo>
                  <a:pt x="47993" y="25510"/>
                </a:lnTo>
                <a:lnTo>
                  <a:pt x="48503" y="25454"/>
                </a:lnTo>
                <a:lnTo>
                  <a:pt x="49033" y="25416"/>
                </a:lnTo>
                <a:lnTo>
                  <a:pt x="49544" y="25416"/>
                </a:lnTo>
                <a:lnTo>
                  <a:pt x="50074" y="25435"/>
                </a:lnTo>
                <a:lnTo>
                  <a:pt x="50585" y="25491"/>
                </a:lnTo>
                <a:lnTo>
                  <a:pt x="51096" y="25567"/>
                </a:lnTo>
                <a:lnTo>
                  <a:pt x="51588" y="25700"/>
                </a:lnTo>
                <a:lnTo>
                  <a:pt x="52080" y="25851"/>
                </a:lnTo>
                <a:lnTo>
                  <a:pt x="52553" y="26040"/>
                </a:lnTo>
                <a:lnTo>
                  <a:pt x="53008" y="26267"/>
                </a:lnTo>
                <a:lnTo>
                  <a:pt x="53462" y="26551"/>
                </a:lnTo>
                <a:lnTo>
                  <a:pt x="53689" y="25832"/>
                </a:lnTo>
                <a:lnTo>
                  <a:pt x="53897" y="25132"/>
                </a:lnTo>
                <a:lnTo>
                  <a:pt x="54048" y="24413"/>
                </a:lnTo>
                <a:lnTo>
                  <a:pt x="54162" y="23694"/>
                </a:lnTo>
                <a:lnTo>
                  <a:pt x="54238" y="22974"/>
                </a:lnTo>
                <a:lnTo>
                  <a:pt x="54294" y="22255"/>
                </a:lnTo>
                <a:lnTo>
                  <a:pt x="54294" y="21555"/>
                </a:lnTo>
                <a:lnTo>
                  <a:pt x="54275" y="20836"/>
                </a:lnTo>
                <a:lnTo>
                  <a:pt x="54200" y="20136"/>
                </a:lnTo>
                <a:lnTo>
                  <a:pt x="54105" y="19436"/>
                </a:lnTo>
                <a:lnTo>
                  <a:pt x="53992" y="18735"/>
                </a:lnTo>
                <a:lnTo>
                  <a:pt x="53821" y="18035"/>
                </a:lnTo>
                <a:lnTo>
                  <a:pt x="53632" y="17354"/>
                </a:lnTo>
                <a:lnTo>
                  <a:pt x="53424" y="16673"/>
                </a:lnTo>
                <a:lnTo>
                  <a:pt x="53159" y="16010"/>
                </a:lnTo>
                <a:lnTo>
                  <a:pt x="52894" y="15348"/>
                </a:lnTo>
                <a:lnTo>
                  <a:pt x="52591" y="14704"/>
                </a:lnTo>
                <a:lnTo>
                  <a:pt x="52251" y="14061"/>
                </a:lnTo>
                <a:lnTo>
                  <a:pt x="51910" y="13437"/>
                </a:lnTo>
                <a:lnTo>
                  <a:pt x="51531" y="12812"/>
                </a:lnTo>
                <a:lnTo>
                  <a:pt x="51115" y="12225"/>
                </a:lnTo>
                <a:lnTo>
                  <a:pt x="50699" y="11639"/>
                </a:lnTo>
                <a:lnTo>
                  <a:pt x="50245" y="11071"/>
                </a:lnTo>
                <a:lnTo>
                  <a:pt x="49790" y="10503"/>
                </a:lnTo>
                <a:lnTo>
                  <a:pt x="49298" y="9973"/>
                </a:lnTo>
                <a:lnTo>
                  <a:pt x="48787" y="9444"/>
                </a:lnTo>
                <a:lnTo>
                  <a:pt x="48257" y="8951"/>
                </a:lnTo>
                <a:lnTo>
                  <a:pt x="47728" y="8459"/>
                </a:lnTo>
                <a:lnTo>
                  <a:pt x="47160" y="8005"/>
                </a:lnTo>
                <a:lnTo>
                  <a:pt x="46592" y="7570"/>
                </a:lnTo>
                <a:lnTo>
                  <a:pt x="46005" y="7135"/>
                </a:lnTo>
                <a:lnTo>
                  <a:pt x="45400" y="6737"/>
                </a:lnTo>
                <a:lnTo>
                  <a:pt x="44170" y="5942"/>
                </a:lnTo>
                <a:lnTo>
                  <a:pt x="42959" y="5204"/>
                </a:lnTo>
                <a:lnTo>
                  <a:pt x="41747" y="4504"/>
                </a:lnTo>
                <a:lnTo>
                  <a:pt x="40536" y="3861"/>
                </a:lnTo>
                <a:lnTo>
                  <a:pt x="39931" y="3577"/>
                </a:lnTo>
                <a:lnTo>
                  <a:pt x="39325" y="3274"/>
                </a:lnTo>
                <a:lnTo>
                  <a:pt x="38739" y="3009"/>
                </a:lnTo>
                <a:lnTo>
                  <a:pt x="38133" y="2744"/>
                </a:lnTo>
                <a:lnTo>
                  <a:pt x="37527" y="2498"/>
                </a:lnTo>
                <a:lnTo>
                  <a:pt x="36903" y="2252"/>
                </a:lnTo>
                <a:lnTo>
                  <a:pt x="36297" y="2044"/>
                </a:lnTo>
                <a:lnTo>
                  <a:pt x="35692" y="1817"/>
                </a:lnTo>
                <a:lnTo>
                  <a:pt x="35067" y="1628"/>
                </a:lnTo>
                <a:lnTo>
                  <a:pt x="34443" y="1438"/>
                </a:lnTo>
                <a:lnTo>
                  <a:pt x="33818" y="1268"/>
                </a:lnTo>
                <a:lnTo>
                  <a:pt x="33194" y="1098"/>
                </a:lnTo>
                <a:lnTo>
                  <a:pt x="32550" y="946"/>
                </a:lnTo>
                <a:lnTo>
                  <a:pt x="31907" y="814"/>
                </a:lnTo>
                <a:lnTo>
                  <a:pt x="31263" y="681"/>
                </a:lnTo>
                <a:lnTo>
                  <a:pt x="30620" y="568"/>
                </a:lnTo>
                <a:lnTo>
                  <a:pt x="29958" y="473"/>
                </a:lnTo>
                <a:lnTo>
                  <a:pt x="29276" y="379"/>
                </a:lnTo>
                <a:lnTo>
                  <a:pt x="28614" y="284"/>
                </a:lnTo>
                <a:lnTo>
                  <a:pt x="27914" y="227"/>
                </a:lnTo>
                <a:lnTo>
                  <a:pt x="27232" y="171"/>
                </a:lnTo>
                <a:lnTo>
                  <a:pt x="26532" y="114"/>
                </a:lnTo>
                <a:lnTo>
                  <a:pt x="25813" y="76"/>
                </a:lnTo>
                <a:lnTo>
                  <a:pt x="25094" y="57"/>
                </a:lnTo>
                <a:lnTo>
                  <a:pt x="24280" y="19"/>
                </a:lnTo>
                <a:lnTo>
                  <a:pt x="234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21">
    <p:bg>
      <p:bgPr>
        <a:solidFill>
          <a:schemeClr val="accent1"/>
        </a:solidFill>
        <a:effectLst/>
      </p:bgPr>
    </p:bg>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3666249" y="1813181"/>
            <a:ext cx="3124200" cy="731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14"/>
          <p:cNvSpPr txBox="1">
            <a:spLocks noGrp="1"/>
          </p:cNvSpPr>
          <p:nvPr>
            <p:ph type="title" idx="2" hasCustomPrompt="1"/>
          </p:nvPr>
        </p:nvSpPr>
        <p:spPr>
          <a:xfrm>
            <a:off x="2353556" y="1708031"/>
            <a:ext cx="1090200" cy="941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3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0" name="Google Shape;90;p14"/>
          <p:cNvSpPr txBox="1">
            <a:spLocks noGrp="1"/>
          </p:cNvSpPr>
          <p:nvPr>
            <p:ph type="subTitle" idx="1"/>
          </p:nvPr>
        </p:nvSpPr>
        <p:spPr>
          <a:xfrm>
            <a:off x="2454801" y="3046056"/>
            <a:ext cx="4173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solidFill>
                  <a:schemeClr val="lt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1" name="Google Shape;91;p14"/>
          <p:cNvSpPr/>
          <p:nvPr/>
        </p:nvSpPr>
        <p:spPr>
          <a:xfrm rot="-5233387" flipH="1">
            <a:off x="-1524951" y="2636504"/>
            <a:ext cx="3496632" cy="1918366"/>
          </a:xfrm>
          <a:custGeom>
            <a:avLst/>
            <a:gdLst/>
            <a:ahLst/>
            <a:cxnLst/>
            <a:rect l="l" t="t" r="r" b="b"/>
            <a:pathLst>
              <a:path w="54295" h="29788" extrusionOk="0">
                <a:moveTo>
                  <a:pt x="22577" y="0"/>
                </a:moveTo>
                <a:lnTo>
                  <a:pt x="21707" y="19"/>
                </a:lnTo>
                <a:lnTo>
                  <a:pt x="20817" y="57"/>
                </a:lnTo>
                <a:lnTo>
                  <a:pt x="19928" y="114"/>
                </a:lnTo>
                <a:lnTo>
                  <a:pt x="19019" y="189"/>
                </a:lnTo>
                <a:lnTo>
                  <a:pt x="18111" y="303"/>
                </a:lnTo>
                <a:lnTo>
                  <a:pt x="17184" y="417"/>
                </a:lnTo>
                <a:lnTo>
                  <a:pt x="16275" y="568"/>
                </a:lnTo>
                <a:lnTo>
                  <a:pt x="15348" y="738"/>
                </a:lnTo>
                <a:lnTo>
                  <a:pt x="14440" y="928"/>
                </a:lnTo>
                <a:lnTo>
                  <a:pt x="13531" y="1155"/>
                </a:lnTo>
                <a:lnTo>
                  <a:pt x="12623" y="1382"/>
                </a:lnTo>
                <a:lnTo>
                  <a:pt x="11714" y="1666"/>
                </a:lnTo>
                <a:lnTo>
                  <a:pt x="10844" y="1949"/>
                </a:lnTo>
                <a:lnTo>
                  <a:pt x="9973" y="2271"/>
                </a:lnTo>
                <a:lnTo>
                  <a:pt x="9103" y="2631"/>
                </a:lnTo>
                <a:lnTo>
                  <a:pt x="8270" y="3009"/>
                </a:lnTo>
                <a:lnTo>
                  <a:pt x="7456" y="3407"/>
                </a:lnTo>
                <a:lnTo>
                  <a:pt x="6662" y="3842"/>
                </a:lnTo>
                <a:lnTo>
                  <a:pt x="5886" y="4315"/>
                </a:lnTo>
                <a:lnTo>
                  <a:pt x="5129" y="4807"/>
                </a:lnTo>
                <a:lnTo>
                  <a:pt x="4429" y="5337"/>
                </a:lnTo>
                <a:lnTo>
                  <a:pt x="4069" y="5621"/>
                </a:lnTo>
                <a:lnTo>
                  <a:pt x="3728" y="5905"/>
                </a:lnTo>
                <a:lnTo>
                  <a:pt x="3407" y="6189"/>
                </a:lnTo>
                <a:lnTo>
                  <a:pt x="3085" y="6491"/>
                </a:lnTo>
                <a:lnTo>
                  <a:pt x="2763" y="6794"/>
                </a:lnTo>
                <a:lnTo>
                  <a:pt x="2460" y="7116"/>
                </a:lnTo>
                <a:lnTo>
                  <a:pt x="2177" y="7438"/>
                </a:lnTo>
                <a:lnTo>
                  <a:pt x="1893" y="7778"/>
                </a:lnTo>
                <a:lnTo>
                  <a:pt x="1609" y="8119"/>
                </a:lnTo>
                <a:lnTo>
                  <a:pt x="1344" y="8459"/>
                </a:lnTo>
                <a:lnTo>
                  <a:pt x="1098" y="8819"/>
                </a:lnTo>
                <a:lnTo>
                  <a:pt x="852" y="9197"/>
                </a:lnTo>
                <a:lnTo>
                  <a:pt x="625" y="9576"/>
                </a:lnTo>
                <a:lnTo>
                  <a:pt x="398" y="9954"/>
                </a:lnTo>
                <a:lnTo>
                  <a:pt x="190" y="10352"/>
                </a:lnTo>
                <a:lnTo>
                  <a:pt x="0" y="10749"/>
                </a:lnTo>
                <a:lnTo>
                  <a:pt x="0" y="10749"/>
                </a:lnTo>
                <a:lnTo>
                  <a:pt x="454" y="10617"/>
                </a:lnTo>
                <a:lnTo>
                  <a:pt x="909" y="10503"/>
                </a:lnTo>
                <a:lnTo>
                  <a:pt x="1382" y="10409"/>
                </a:lnTo>
                <a:lnTo>
                  <a:pt x="1855" y="10333"/>
                </a:lnTo>
                <a:lnTo>
                  <a:pt x="2328" y="10276"/>
                </a:lnTo>
                <a:lnTo>
                  <a:pt x="2801" y="10219"/>
                </a:lnTo>
                <a:lnTo>
                  <a:pt x="3274" y="10182"/>
                </a:lnTo>
                <a:lnTo>
                  <a:pt x="4220" y="10182"/>
                </a:lnTo>
                <a:lnTo>
                  <a:pt x="4694" y="10200"/>
                </a:lnTo>
                <a:lnTo>
                  <a:pt x="5186" y="10219"/>
                </a:lnTo>
                <a:lnTo>
                  <a:pt x="5659" y="10276"/>
                </a:lnTo>
                <a:lnTo>
                  <a:pt x="6132" y="10333"/>
                </a:lnTo>
                <a:lnTo>
                  <a:pt x="6605" y="10428"/>
                </a:lnTo>
                <a:lnTo>
                  <a:pt x="7059" y="10522"/>
                </a:lnTo>
                <a:lnTo>
                  <a:pt x="7532" y="10617"/>
                </a:lnTo>
                <a:lnTo>
                  <a:pt x="7986" y="10749"/>
                </a:lnTo>
                <a:lnTo>
                  <a:pt x="8441" y="10882"/>
                </a:lnTo>
                <a:lnTo>
                  <a:pt x="8895" y="11033"/>
                </a:lnTo>
                <a:lnTo>
                  <a:pt x="9349" y="11203"/>
                </a:lnTo>
                <a:lnTo>
                  <a:pt x="9784" y="11393"/>
                </a:lnTo>
                <a:lnTo>
                  <a:pt x="10219" y="11601"/>
                </a:lnTo>
                <a:lnTo>
                  <a:pt x="10655" y="11809"/>
                </a:lnTo>
                <a:lnTo>
                  <a:pt x="11071" y="12036"/>
                </a:lnTo>
                <a:lnTo>
                  <a:pt x="11468" y="12263"/>
                </a:lnTo>
                <a:lnTo>
                  <a:pt x="11885" y="12528"/>
                </a:lnTo>
                <a:lnTo>
                  <a:pt x="12282" y="12793"/>
                </a:lnTo>
                <a:lnTo>
                  <a:pt x="12661" y="13077"/>
                </a:lnTo>
                <a:lnTo>
                  <a:pt x="13039" y="13361"/>
                </a:lnTo>
                <a:lnTo>
                  <a:pt x="13399" y="13664"/>
                </a:lnTo>
                <a:lnTo>
                  <a:pt x="13758" y="13985"/>
                </a:lnTo>
                <a:lnTo>
                  <a:pt x="14099" y="14326"/>
                </a:lnTo>
                <a:lnTo>
                  <a:pt x="14610" y="14894"/>
                </a:lnTo>
                <a:lnTo>
                  <a:pt x="15121" y="15480"/>
                </a:lnTo>
                <a:lnTo>
                  <a:pt x="15594" y="16086"/>
                </a:lnTo>
                <a:lnTo>
                  <a:pt x="16029" y="16692"/>
                </a:lnTo>
                <a:lnTo>
                  <a:pt x="16465" y="17335"/>
                </a:lnTo>
                <a:lnTo>
                  <a:pt x="16881" y="17978"/>
                </a:lnTo>
                <a:lnTo>
                  <a:pt x="17695" y="19284"/>
                </a:lnTo>
                <a:lnTo>
                  <a:pt x="18508" y="20609"/>
                </a:lnTo>
                <a:lnTo>
                  <a:pt x="18906" y="21271"/>
                </a:lnTo>
                <a:lnTo>
                  <a:pt x="19322" y="21915"/>
                </a:lnTo>
                <a:lnTo>
                  <a:pt x="19757" y="22558"/>
                </a:lnTo>
                <a:lnTo>
                  <a:pt x="20212" y="23183"/>
                </a:lnTo>
                <a:lnTo>
                  <a:pt x="20666" y="23788"/>
                </a:lnTo>
                <a:lnTo>
                  <a:pt x="21177" y="24375"/>
                </a:lnTo>
                <a:lnTo>
                  <a:pt x="21555" y="24791"/>
                </a:lnTo>
                <a:lnTo>
                  <a:pt x="21953" y="25189"/>
                </a:lnTo>
                <a:lnTo>
                  <a:pt x="22369" y="25586"/>
                </a:lnTo>
                <a:lnTo>
                  <a:pt x="22804" y="25946"/>
                </a:lnTo>
                <a:lnTo>
                  <a:pt x="23239" y="26305"/>
                </a:lnTo>
                <a:lnTo>
                  <a:pt x="23694" y="26646"/>
                </a:lnTo>
                <a:lnTo>
                  <a:pt x="24167" y="26968"/>
                </a:lnTo>
                <a:lnTo>
                  <a:pt x="24640" y="27289"/>
                </a:lnTo>
                <a:lnTo>
                  <a:pt x="25132" y="27573"/>
                </a:lnTo>
                <a:lnTo>
                  <a:pt x="25624" y="27857"/>
                </a:lnTo>
                <a:lnTo>
                  <a:pt x="26135" y="28103"/>
                </a:lnTo>
                <a:lnTo>
                  <a:pt x="26646" y="28349"/>
                </a:lnTo>
                <a:lnTo>
                  <a:pt x="27176" y="28557"/>
                </a:lnTo>
                <a:lnTo>
                  <a:pt x="27706" y="28765"/>
                </a:lnTo>
                <a:lnTo>
                  <a:pt x="28235" y="28955"/>
                </a:lnTo>
                <a:lnTo>
                  <a:pt x="28784" y="29125"/>
                </a:lnTo>
                <a:lnTo>
                  <a:pt x="29333" y="29276"/>
                </a:lnTo>
                <a:lnTo>
                  <a:pt x="29901" y="29409"/>
                </a:lnTo>
                <a:lnTo>
                  <a:pt x="30450" y="29522"/>
                </a:lnTo>
                <a:lnTo>
                  <a:pt x="31017" y="29617"/>
                </a:lnTo>
                <a:lnTo>
                  <a:pt x="31585" y="29693"/>
                </a:lnTo>
                <a:lnTo>
                  <a:pt x="32153" y="29730"/>
                </a:lnTo>
                <a:lnTo>
                  <a:pt x="32721" y="29768"/>
                </a:lnTo>
                <a:lnTo>
                  <a:pt x="33288" y="29787"/>
                </a:lnTo>
                <a:lnTo>
                  <a:pt x="33856" y="29787"/>
                </a:lnTo>
                <a:lnTo>
                  <a:pt x="34424" y="29768"/>
                </a:lnTo>
                <a:lnTo>
                  <a:pt x="34991" y="29712"/>
                </a:lnTo>
                <a:lnTo>
                  <a:pt x="35540" y="29655"/>
                </a:lnTo>
                <a:lnTo>
                  <a:pt x="36108" y="29560"/>
                </a:lnTo>
                <a:lnTo>
                  <a:pt x="36676" y="29466"/>
                </a:lnTo>
                <a:lnTo>
                  <a:pt x="37225" y="29333"/>
                </a:lnTo>
                <a:lnTo>
                  <a:pt x="37773" y="29182"/>
                </a:lnTo>
                <a:lnTo>
                  <a:pt x="38265" y="29030"/>
                </a:lnTo>
                <a:lnTo>
                  <a:pt x="38757" y="28860"/>
                </a:lnTo>
                <a:lnTo>
                  <a:pt x="39249" y="28690"/>
                </a:lnTo>
                <a:lnTo>
                  <a:pt x="39723" y="28500"/>
                </a:lnTo>
                <a:lnTo>
                  <a:pt x="40688" y="28103"/>
                </a:lnTo>
                <a:lnTo>
                  <a:pt x="41634" y="27668"/>
                </a:lnTo>
                <a:lnTo>
                  <a:pt x="42580" y="27251"/>
                </a:lnTo>
                <a:lnTo>
                  <a:pt x="43526" y="26835"/>
                </a:lnTo>
                <a:lnTo>
                  <a:pt x="44492" y="26438"/>
                </a:lnTo>
                <a:lnTo>
                  <a:pt x="44984" y="26267"/>
                </a:lnTo>
                <a:lnTo>
                  <a:pt x="45476" y="26097"/>
                </a:lnTo>
                <a:lnTo>
                  <a:pt x="45949" y="25946"/>
                </a:lnTo>
                <a:lnTo>
                  <a:pt x="46460" y="25813"/>
                </a:lnTo>
                <a:lnTo>
                  <a:pt x="46952" y="25681"/>
                </a:lnTo>
                <a:lnTo>
                  <a:pt x="47463" y="25586"/>
                </a:lnTo>
                <a:lnTo>
                  <a:pt x="47993" y="25510"/>
                </a:lnTo>
                <a:lnTo>
                  <a:pt x="48503" y="25454"/>
                </a:lnTo>
                <a:lnTo>
                  <a:pt x="49033" y="25416"/>
                </a:lnTo>
                <a:lnTo>
                  <a:pt x="49544" y="25416"/>
                </a:lnTo>
                <a:lnTo>
                  <a:pt x="50074" y="25435"/>
                </a:lnTo>
                <a:lnTo>
                  <a:pt x="50585" y="25491"/>
                </a:lnTo>
                <a:lnTo>
                  <a:pt x="51096" y="25567"/>
                </a:lnTo>
                <a:lnTo>
                  <a:pt x="51588" y="25700"/>
                </a:lnTo>
                <a:lnTo>
                  <a:pt x="52080" y="25851"/>
                </a:lnTo>
                <a:lnTo>
                  <a:pt x="52553" y="26040"/>
                </a:lnTo>
                <a:lnTo>
                  <a:pt x="53008" y="26267"/>
                </a:lnTo>
                <a:lnTo>
                  <a:pt x="53462" y="26551"/>
                </a:lnTo>
                <a:lnTo>
                  <a:pt x="53689" y="25832"/>
                </a:lnTo>
                <a:lnTo>
                  <a:pt x="53897" y="25132"/>
                </a:lnTo>
                <a:lnTo>
                  <a:pt x="54048" y="24413"/>
                </a:lnTo>
                <a:lnTo>
                  <a:pt x="54162" y="23694"/>
                </a:lnTo>
                <a:lnTo>
                  <a:pt x="54238" y="22974"/>
                </a:lnTo>
                <a:lnTo>
                  <a:pt x="54294" y="22255"/>
                </a:lnTo>
                <a:lnTo>
                  <a:pt x="54294" y="21555"/>
                </a:lnTo>
                <a:lnTo>
                  <a:pt x="54275" y="20836"/>
                </a:lnTo>
                <a:lnTo>
                  <a:pt x="54200" y="20136"/>
                </a:lnTo>
                <a:lnTo>
                  <a:pt x="54105" y="19436"/>
                </a:lnTo>
                <a:lnTo>
                  <a:pt x="53992" y="18735"/>
                </a:lnTo>
                <a:lnTo>
                  <a:pt x="53821" y="18035"/>
                </a:lnTo>
                <a:lnTo>
                  <a:pt x="53632" y="17354"/>
                </a:lnTo>
                <a:lnTo>
                  <a:pt x="53424" y="16673"/>
                </a:lnTo>
                <a:lnTo>
                  <a:pt x="53159" y="16010"/>
                </a:lnTo>
                <a:lnTo>
                  <a:pt x="52894" y="15348"/>
                </a:lnTo>
                <a:lnTo>
                  <a:pt x="52591" y="14704"/>
                </a:lnTo>
                <a:lnTo>
                  <a:pt x="52251" y="14061"/>
                </a:lnTo>
                <a:lnTo>
                  <a:pt x="51910" y="13437"/>
                </a:lnTo>
                <a:lnTo>
                  <a:pt x="51531" y="12812"/>
                </a:lnTo>
                <a:lnTo>
                  <a:pt x="51115" y="12225"/>
                </a:lnTo>
                <a:lnTo>
                  <a:pt x="50699" y="11639"/>
                </a:lnTo>
                <a:lnTo>
                  <a:pt x="50245" y="11071"/>
                </a:lnTo>
                <a:lnTo>
                  <a:pt x="49790" y="10503"/>
                </a:lnTo>
                <a:lnTo>
                  <a:pt x="49298" y="9973"/>
                </a:lnTo>
                <a:lnTo>
                  <a:pt x="48787" y="9444"/>
                </a:lnTo>
                <a:lnTo>
                  <a:pt x="48257" y="8951"/>
                </a:lnTo>
                <a:lnTo>
                  <a:pt x="47728" y="8459"/>
                </a:lnTo>
                <a:lnTo>
                  <a:pt x="47160" y="8005"/>
                </a:lnTo>
                <a:lnTo>
                  <a:pt x="46592" y="7570"/>
                </a:lnTo>
                <a:lnTo>
                  <a:pt x="46005" y="7135"/>
                </a:lnTo>
                <a:lnTo>
                  <a:pt x="45400" y="6737"/>
                </a:lnTo>
                <a:lnTo>
                  <a:pt x="44170" y="5942"/>
                </a:lnTo>
                <a:lnTo>
                  <a:pt x="42959" y="5204"/>
                </a:lnTo>
                <a:lnTo>
                  <a:pt x="41747" y="4504"/>
                </a:lnTo>
                <a:lnTo>
                  <a:pt x="40536" y="3861"/>
                </a:lnTo>
                <a:lnTo>
                  <a:pt x="39931" y="3577"/>
                </a:lnTo>
                <a:lnTo>
                  <a:pt x="39325" y="3274"/>
                </a:lnTo>
                <a:lnTo>
                  <a:pt x="38739" y="3009"/>
                </a:lnTo>
                <a:lnTo>
                  <a:pt x="38133" y="2744"/>
                </a:lnTo>
                <a:lnTo>
                  <a:pt x="37527" y="2498"/>
                </a:lnTo>
                <a:lnTo>
                  <a:pt x="36903" y="2252"/>
                </a:lnTo>
                <a:lnTo>
                  <a:pt x="36297" y="2044"/>
                </a:lnTo>
                <a:lnTo>
                  <a:pt x="35692" y="1817"/>
                </a:lnTo>
                <a:lnTo>
                  <a:pt x="35067" y="1628"/>
                </a:lnTo>
                <a:lnTo>
                  <a:pt x="34443" y="1438"/>
                </a:lnTo>
                <a:lnTo>
                  <a:pt x="33818" y="1268"/>
                </a:lnTo>
                <a:lnTo>
                  <a:pt x="33194" y="1098"/>
                </a:lnTo>
                <a:lnTo>
                  <a:pt x="32550" y="946"/>
                </a:lnTo>
                <a:lnTo>
                  <a:pt x="31907" y="814"/>
                </a:lnTo>
                <a:lnTo>
                  <a:pt x="31263" y="681"/>
                </a:lnTo>
                <a:lnTo>
                  <a:pt x="30620" y="568"/>
                </a:lnTo>
                <a:lnTo>
                  <a:pt x="29958" y="473"/>
                </a:lnTo>
                <a:lnTo>
                  <a:pt x="29276" y="379"/>
                </a:lnTo>
                <a:lnTo>
                  <a:pt x="28614" y="284"/>
                </a:lnTo>
                <a:lnTo>
                  <a:pt x="27914" y="227"/>
                </a:lnTo>
                <a:lnTo>
                  <a:pt x="27232" y="171"/>
                </a:lnTo>
                <a:lnTo>
                  <a:pt x="26532" y="114"/>
                </a:lnTo>
                <a:lnTo>
                  <a:pt x="25813" y="76"/>
                </a:lnTo>
                <a:lnTo>
                  <a:pt x="25094" y="57"/>
                </a:lnTo>
                <a:lnTo>
                  <a:pt x="24280" y="19"/>
                </a:lnTo>
                <a:lnTo>
                  <a:pt x="2342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6228866" y="0"/>
            <a:ext cx="2915134" cy="920217"/>
          </a:xfrm>
          <a:custGeom>
            <a:avLst/>
            <a:gdLst/>
            <a:ahLst/>
            <a:cxnLst/>
            <a:rect l="l" t="t" r="r" b="b"/>
            <a:pathLst>
              <a:path w="39269" h="12396" extrusionOk="0">
                <a:moveTo>
                  <a:pt x="0" y="0"/>
                </a:moveTo>
                <a:lnTo>
                  <a:pt x="719" y="511"/>
                </a:lnTo>
                <a:lnTo>
                  <a:pt x="1420" y="1022"/>
                </a:lnTo>
                <a:lnTo>
                  <a:pt x="2044" y="1533"/>
                </a:lnTo>
                <a:lnTo>
                  <a:pt x="2650" y="2044"/>
                </a:lnTo>
                <a:lnTo>
                  <a:pt x="3199" y="2555"/>
                </a:lnTo>
                <a:lnTo>
                  <a:pt x="3709" y="3047"/>
                </a:lnTo>
                <a:lnTo>
                  <a:pt x="4183" y="3539"/>
                </a:lnTo>
                <a:lnTo>
                  <a:pt x="4618" y="4031"/>
                </a:lnTo>
                <a:lnTo>
                  <a:pt x="5015" y="4504"/>
                </a:lnTo>
                <a:lnTo>
                  <a:pt x="5394" y="4977"/>
                </a:lnTo>
                <a:lnTo>
                  <a:pt x="5753" y="5450"/>
                </a:lnTo>
                <a:lnTo>
                  <a:pt x="6075" y="5905"/>
                </a:lnTo>
                <a:lnTo>
                  <a:pt x="6378" y="6359"/>
                </a:lnTo>
                <a:lnTo>
                  <a:pt x="6662" y="6794"/>
                </a:lnTo>
                <a:lnTo>
                  <a:pt x="7173" y="7627"/>
                </a:lnTo>
                <a:lnTo>
                  <a:pt x="7665" y="8421"/>
                </a:lnTo>
                <a:lnTo>
                  <a:pt x="8100" y="9178"/>
                </a:lnTo>
                <a:lnTo>
                  <a:pt x="8554" y="9860"/>
                </a:lnTo>
                <a:lnTo>
                  <a:pt x="8781" y="10162"/>
                </a:lnTo>
                <a:lnTo>
                  <a:pt x="9008" y="10465"/>
                </a:lnTo>
                <a:lnTo>
                  <a:pt x="9254" y="10749"/>
                </a:lnTo>
                <a:lnTo>
                  <a:pt x="9519" y="11014"/>
                </a:lnTo>
                <a:lnTo>
                  <a:pt x="9784" y="11260"/>
                </a:lnTo>
                <a:lnTo>
                  <a:pt x="10068" y="11487"/>
                </a:lnTo>
                <a:lnTo>
                  <a:pt x="10371" y="11695"/>
                </a:lnTo>
                <a:lnTo>
                  <a:pt x="10693" y="11885"/>
                </a:lnTo>
                <a:lnTo>
                  <a:pt x="11052" y="12055"/>
                </a:lnTo>
                <a:lnTo>
                  <a:pt x="11431" y="12206"/>
                </a:lnTo>
                <a:lnTo>
                  <a:pt x="11733" y="12282"/>
                </a:lnTo>
                <a:lnTo>
                  <a:pt x="12017" y="12339"/>
                </a:lnTo>
                <a:lnTo>
                  <a:pt x="12320" y="12377"/>
                </a:lnTo>
                <a:lnTo>
                  <a:pt x="12623" y="12396"/>
                </a:lnTo>
                <a:lnTo>
                  <a:pt x="12926" y="12396"/>
                </a:lnTo>
                <a:lnTo>
                  <a:pt x="13247" y="12377"/>
                </a:lnTo>
                <a:lnTo>
                  <a:pt x="13550" y="12339"/>
                </a:lnTo>
                <a:lnTo>
                  <a:pt x="13872" y="12282"/>
                </a:lnTo>
                <a:lnTo>
                  <a:pt x="14194" y="12206"/>
                </a:lnTo>
                <a:lnTo>
                  <a:pt x="14515" y="12112"/>
                </a:lnTo>
                <a:lnTo>
                  <a:pt x="15178" y="11904"/>
                </a:lnTo>
                <a:lnTo>
                  <a:pt x="15859" y="11676"/>
                </a:lnTo>
                <a:lnTo>
                  <a:pt x="16559" y="11393"/>
                </a:lnTo>
                <a:lnTo>
                  <a:pt x="17997" y="10806"/>
                </a:lnTo>
                <a:lnTo>
                  <a:pt x="18735" y="10522"/>
                </a:lnTo>
                <a:lnTo>
                  <a:pt x="19492" y="10238"/>
                </a:lnTo>
                <a:lnTo>
                  <a:pt x="20287" y="9992"/>
                </a:lnTo>
                <a:lnTo>
                  <a:pt x="20685" y="9879"/>
                </a:lnTo>
                <a:lnTo>
                  <a:pt x="21082" y="9765"/>
                </a:lnTo>
                <a:lnTo>
                  <a:pt x="21479" y="9689"/>
                </a:lnTo>
                <a:lnTo>
                  <a:pt x="21896" y="9595"/>
                </a:lnTo>
                <a:lnTo>
                  <a:pt x="22312" y="9538"/>
                </a:lnTo>
                <a:lnTo>
                  <a:pt x="22747" y="9481"/>
                </a:lnTo>
                <a:lnTo>
                  <a:pt x="23164" y="9462"/>
                </a:lnTo>
                <a:lnTo>
                  <a:pt x="23580" y="9462"/>
                </a:lnTo>
                <a:lnTo>
                  <a:pt x="23996" y="9500"/>
                </a:lnTo>
                <a:lnTo>
                  <a:pt x="24432" y="9557"/>
                </a:lnTo>
                <a:lnTo>
                  <a:pt x="24848" y="9633"/>
                </a:lnTo>
                <a:lnTo>
                  <a:pt x="25264" y="9708"/>
                </a:lnTo>
                <a:lnTo>
                  <a:pt x="26116" y="9916"/>
                </a:lnTo>
                <a:lnTo>
                  <a:pt x="26968" y="10162"/>
                </a:lnTo>
                <a:lnTo>
                  <a:pt x="27857" y="10390"/>
                </a:lnTo>
                <a:lnTo>
                  <a:pt x="28311" y="10503"/>
                </a:lnTo>
                <a:lnTo>
                  <a:pt x="28765" y="10598"/>
                </a:lnTo>
                <a:lnTo>
                  <a:pt x="29238" y="10673"/>
                </a:lnTo>
                <a:lnTo>
                  <a:pt x="29712" y="10749"/>
                </a:lnTo>
                <a:lnTo>
                  <a:pt x="30204" y="10787"/>
                </a:lnTo>
                <a:lnTo>
                  <a:pt x="30696" y="10806"/>
                </a:lnTo>
                <a:lnTo>
                  <a:pt x="31207" y="10806"/>
                </a:lnTo>
                <a:lnTo>
                  <a:pt x="31718" y="10768"/>
                </a:lnTo>
                <a:lnTo>
                  <a:pt x="32266" y="10692"/>
                </a:lnTo>
                <a:lnTo>
                  <a:pt x="32815" y="10579"/>
                </a:lnTo>
                <a:lnTo>
                  <a:pt x="33364" y="10427"/>
                </a:lnTo>
                <a:lnTo>
                  <a:pt x="33951" y="10238"/>
                </a:lnTo>
                <a:lnTo>
                  <a:pt x="34556" y="10011"/>
                </a:lnTo>
                <a:lnTo>
                  <a:pt x="35162" y="9708"/>
                </a:lnTo>
                <a:lnTo>
                  <a:pt x="35805" y="9368"/>
                </a:lnTo>
                <a:lnTo>
                  <a:pt x="36449" y="8970"/>
                </a:lnTo>
                <a:lnTo>
                  <a:pt x="37111" y="8516"/>
                </a:lnTo>
                <a:lnTo>
                  <a:pt x="37811" y="7986"/>
                </a:lnTo>
                <a:lnTo>
                  <a:pt x="38530" y="7400"/>
                </a:lnTo>
                <a:lnTo>
                  <a:pt x="39268" y="6737"/>
                </a:lnTo>
                <a:lnTo>
                  <a:pt x="392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39496"/>
            <a:ext cx="7708500" cy="457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2800"/>
              <a:buFont typeface="Dela Gothic One"/>
              <a:buNone/>
              <a:defRPr sz="2800">
                <a:solidFill>
                  <a:schemeClr val="accent2"/>
                </a:solidFill>
                <a:latin typeface="Dela Gothic One"/>
                <a:ea typeface="Dela Gothic One"/>
                <a:cs typeface="Dela Gothic One"/>
                <a:sym typeface="Dela Gothic One"/>
              </a:defRPr>
            </a:lvl1pPr>
            <a:lvl2pPr lvl="1"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2pPr>
            <a:lvl3pPr lvl="2"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3pPr>
            <a:lvl4pPr lvl="3"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4pPr>
            <a:lvl5pPr lvl="4"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5pPr>
            <a:lvl6pPr lvl="5"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6pPr>
            <a:lvl7pPr lvl="6"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7pPr>
            <a:lvl8pPr lvl="7"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8pPr>
            <a:lvl9pPr lvl="8" rtl="0">
              <a:spcBef>
                <a:spcPts val="0"/>
              </a:spcBef>
              <a:spcAft>
                <a:spcPts val="0"/>
              </a:spcAft>
              <a:buClr>
                <a:schemeClr val="accent2"/>
              </a:buClr>
              <a:buSzPts val="3500"/>
              <a:buFont typeface="Bebas Neue"/>
              <a:buNone/>
              <a:defRPr sz="3500">
                <a:solidFill>
                  <a:schemeClr val="accen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Encode Sans"/>
              <a:buChar char="●"/>
              <a:defRPr sz="1600">
                <a:solidFill>
                  <a:schemeClr val="dk2"/>
                </a:solidFill>
                <a:latin typeface="Encode Sans"/>
                <a:ea typeface="Encode Sans"/>
                <a:cs typeface="Encode Sans"/>
                <a:sym typeface="Encode Sans"/>
              </a:defRPr>
            </a:lvl1pPr>
            <a:lvl2pPr marL="914400" lvl="1" indent="-330200">
              <a:lnSpc>
                <a:spcPct val="100000"/>
              </a:lnSpc>
              <a:spcBef>
                <a:spcPts val="0"/>
              </a:spcBef>
              <a:spcAft>
                <a:spcPts val="0"/>
              </a:spcAft>
              <a:buClr>
                <a:schemeClr val="dk2"/>
              </a:buClr>
              <a:buSzPts val="1600"/>
              <a:buFont typeface="Encode Sans"/>
              <a:buChar char="○"/>
              <a:defRPr sz="1600">
                <a:solidFill>
                  <a:schemeClr val="dk2"/>
                </a:solidFill>
                <a:latin typeface="Encode Sans"/>
                <a:ea typeface="Encode Sans"/>
                <a:cs typeface="Encode Sans"/>
                <a:sym typeface="Encode Sans"/>
              </a:defRPr>
            </a:lvl2pPr>
            <a:lvl3pPr marL="1371600" lvl="2" indent="-330200">
              <a:lnSpc>
                <a:spcPct val="100000"/>
              </a:lnSpc>
              <a:spcBef>
                <a:spcPts val="0"/>
              </a:spcBef>
              <a:spcAft>
                <a:spcPts val="0"/>
              </a:spcAft>
              <a:buClr>
                <a:schemeClr val="dk2"/>
              </a:buClr>
              <a:buSzPts val="1600"/>
              <a:buFont typeface="Encode Sans"/>
              <a:buChar char="■"/>
              <a:defRPr sz="1600">
                <a:solidFill>
                  <a:schemeClr val="dk2"/>
                </a:solidFill>
                <a:latin typeface="Encode Sans"/>
                <a:ea typeface="Encode Sans"/>
                <a:cs typeface="Encode Sans"/>
                <a:sym typeface="Encode Sans"/>
              </a:defRPr>
            </a:lvl3pPr>
            <a:lvl4pPr marL="1828800" lvl="3" indent="-330200">
              <a:lnSpc>
                <a:spcPct val="100000"/>
              </a:lnSpc>
              <a:spcBef>
                <a:spcPts val="0"/>
              </a:spcBef>
              <a:spcAft>
                <a:spcPts val="0"/>
              </a:spcAft>
              <a:buClr>
                <a:schemeClr val="dk2"/>
              </a:buClr>
              <a:buSzPts val="1600"/>
              <a:buFont typeface="Encode Sans"/>
              <a:buChar char="●"/>
              <a:defRPr sz="1600">
                <a:solidFill>
                  <a:schemeClr val="dk2"/>
                </a:solidFill>
                <a:latin typeface="Encode Sans"/>
                <a:ea typeface="Encode Sans"/>
                <a:cs typeface="Encode Sans"/>
                <a:sym typeface="Encode Sans"/>
              </a:defRPr>
            </a:lvl4pPr>
            <a:lvl5pPr marL="2286000" lvl="4" indent="-330200">
              <a:lnSpc>
                <a:spcPct val="100000"/>
              </a:lnSpc>
              <a:spcBef>
                <a:spcPts val="0"/>
              </a:spcBef>
              <a:spcAft>
                <a:spcPts val="0"/>
              </a:spcAft>
              <a:buClr>
                <a:schemeClr val="dk2"/>
              </a:buClr>
              <a:buSzPts val="1600"/>
              <a:buFont typeface="Encode Sans"/>
              <a:buChar char="○"/>
              <a:defRPr sz="1600">
                <a:solidFill>
                  <a:schemeClr val="dk2"/>
                </a:solidFill>
                <a:latin typeface="Encode Sans"/>
                <a:ea typeface="Encode Sans"/>
                <a:cs typeface="Encode Sans"/>
                <a:sym typeface="Encode Sans"/>
              </a:defRPr>
            </a:lvl5pPr>
            <a:lvl6pPr marL="2743200" lvl="5" indent="-330200">
              <a:lnSpc>
                <a:spcPct val="100000"/>
              </a:lnSpc>
              <a:spcBef>
                <a:spcPts val="0"/>
              </a:spcBef>
              <a:spcAft>
                <a:spcPts val="0"/>
              </a:spcAft>
              <a:buClr>
                <a:schemeClr val="dk2"/>
              </a:buClr>
              <a:buSzPts val="1600"/>
              <a:buFont typeface="Encode Sans"/>
              <a:buChar char="■"/>
              <a:defRPr sz="1600">
                <a:solidFill>
                  <a:schemeClr val="dk2"/>
                </a:solidFill>
                <a:latin typeface="Encode Sans"/>
                <a:ea typeface="Encode Sans"/>
                <a:cs typeface="Encode Sans"/>
                <a:sym typeface="Encode Sans"/>
              </a:defRPr>
            </a:lvl6pPr>
            <a:lvl7pPr marL="3200400" lvl="6" indent="-330200">
              <a:lnSpc>
                <a:spcPct val="100000"/>
              </a:lnSpc>
              <a:spcBef>
                <a:spcPts val="0"/>
              </a:spcBef>
              <a:spcAft>
                <a:spcPts val="0"/>
              </a:spcAft>
              <a:buClr>
                <a:schemeClr val="dk2"/>
              </a:buClr>
              <a:buSzPts val="1600"/>
              <a:buFont typeface="Encode Sans"/>
              <a:buChar char="●"/>
              <a:defRPr sz="1600">
                <a:solidFill>
                  <a:schemeClr val="dk2"/>
                </a:solidFill>
                <a:latin typeface="Encode Sans"/>
                <a:ea typeface="Encode Sans"/>
                <a:cs typeface="Encode Sans"/>
                <a:sym typeface="Encode Sans"/>
              </a:defRPr>
            </a:lvl7pPr>
            <a:lvl8pPr marL="3657600" lvl="7" indent="-330200">
              <a:lnSpc>
                <a:spcPct val="100000"/>
              </a:lnSpc>
              <a:spcBef>
                <a:spcPts val="0"/>
              </a:spcBef>
              <a:spcAft>
                <a:spcPts val="0"/>
              </a:spcAft>
              <a:buClr>
                <a:schemeClr val="dk2"/>
              </a:buClr>
              <a:buSzPts val="1600"/>
              <a:buFont typeface="Encode Sans"/>
              <a:buChar char="○"/>
              <a:defRPr sz="1600">
                <a:solidFill>
                  <a:schemeClr val="dk2"/>
                </a:solidFill>
                <a:latin typeface="Encode Sans"/>
                <a:ea typeface="Encode Sans"/>
                <a:cs typeface="Encode Sans"/>
                <a:sym typeface="Encode Sans"/>
              </a:defRPr>
            </a:lvl8pPr>
            <a:lvl9pPr marL="4114800" lvl="8" indent="-330200">
              <a:lnSpc>
                <a:spcPct val="100000"/>
              </a:lnSpc>
              <a:spcBef>
                <a:spcPts val="0"/>
              </a:spcBef>
              <a:spcAft>
                <a:spcPts val="0"/>
              </a:spcAft>
              <a:buClr>
                <a:schemeClr val="dk2"/>
              </a:buClr>
              <a:buSzPts val="1600"/>
              <a:buFont typeface="Encode Sans"/>
              <a:buChar char="■"/>
              <a:defRPr sz="1600">
                <a:solidFill>
                  <a:schemeClr val="dk2"/>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60" r:id="rId9"/>
    <p:sldLayoutId id="2147483666" r:id="rId10"/>
    <p:sldLayoutId id="2147483668" r:id="rId11"/>
    <p:sldLayoutId id="2147483678"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microsoft.com/office/2007/relationships/hdphoto" Target="../media/hdphoto12.wdp"/></Relationships>
</file>

<file path=ppt/slides/_rels/slide12.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microsoft.com/office/2007/relationships/hdphoto" Target="../media/hdphoto6.wdp"/><Relationship Id="rId11" Type="http://schemas.openxmlformats.org/officeDocument/2006/relationships/image" Target="../media/image21.png"/><Relationship Id="rId5" Type="http://schemas.openxmlformats.org/officeDocument/2006/relationships/image" Target="../media/image18.png"/><Relationship Id="rId15" Type="http://schemas.microsoft.com/office/2007/relationships/hdphoto" Target="../media/hdphoto8.wdp"/><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8.png"/><Relationship Id="rId18" Type="http://schemas.openxmlformats.org/officeDocument/2006/relationships/image" Target="../media/image14.png"/><Relationship Id="rId3" Type="http://schemas.openxmlformats.org/officeDocument/2006/relationships/image" Target="../media/image23.png"/><Relationship Id="rId21"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27.png"/><Relationship Id="rId17" Type="http://schemas.openxmlformats.org/officeDocument/2006/relationships/image" Target="../media/image34.png"/><Relationship Id="rId2" Type="http://schemas.openxmlformats.org/officeDocument/2006/relationships/notesSlide" Target="../notesSlides/notesSlide7.xml"/><Relationship Id="rId16" Type="http://schemas.microsoft.com/office/2007/relationships/hdphoto" Target="../media/hdphoto11.wdp"/><Relationship Id="rId20" Type="http://schemas.openxmlformats.org/officeDocument/2006/relationships/image" Target="../media/image15.png"/><Relationship Id="rId1" Type="http://schemas.openxmlformats.org/officeDocument/2006/relationships/slideLayout" Target="../slideLayouts/slideLayout5.xml"/><Relationship Id="rId6" Type="http://schemas.microsoft.com/office/2007/relationships/hdphoto" Target="../media/hdphoto9.wdp"/><Relationship Id="rId11" Type="http://schemas.microsoft.com/office/2007/relationships/hdphoto" Target="../media/hdphoto10.wdp"/><Relationship Id="rId5" Type="http://schemas.openxmlformats.org/officeDocument/2006/relationships/image" Target="../media/image24.png"/><Relationship Id="rId15" Type="http://schemas.openxmlformats.org/officeDocument/2006/relationships/image" Target="../media/image30.png"/><Relationship Id="rId10" Type="http://schemas.openxmlformats.org/officeDocument/2006/relationships/image" Target="../media/image26.png"/><Relationship Id="rId19" Type="http://schemas.microsoft.com/office/2007/relationships/hdphoto" Target="../media/hdphoto7.wdp"/><Relationship Id="rId4" Type="http://schemas.microsoft.com/office/2007/relationships/hdphoto" Target="../media/hdphoto5.wdp"/><Relationship Id="rId9" Type="http://schemas.openxmlformats.org/officeDocument/2006/relationships/image" Target="../media/image25.png"/><Relationship Id="rId14" Type="http://schemas.openxmlformats.org/officeDocument/2006/relationships/image" Target="../media/image29.png"/><Relationship Id="rId22" Type="http://schemas.microsoft.com/office/2007/relationships/hdphoto" Target="../media/hdphoto8.wdp"/></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1.png"/><Relationship Id="rId7" Type="http://schemas.microsoft.com/office/2007/relationships/hdphoto" Target="../media/hdphoto6.wdp"/><Relationship Id="rId12" Type="http://schemas.microsoft.com/office/2007/relationships/hdphoto" Target="../media/hdphoto8.wdp"/><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6.png"/><Relationship Id="rId5" Type="http://schemas.openxmlformats.org/officeDocument/2006/relationships/image" Target="../media/image33.svg"/><Relationship Id="rId10" Type="http://schemas.openxmlformats.org/officeDocument/2006/relationships/image" Target="../media/image15.png"/><Relationship Id="rId4" Type="http://schemas.openxmlformats.org/officeDocument/2006/relationships/image" Target="../media/image32.png"/><Relationship Id="rId9" Type="http://schemas.microsoft.com/office/2007/relationships/hdphoto" Target="../media/hdphoto7.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1.xml"/><Relationship Id="rId4" Type="http://schemas.microsoft.com/office/2007/relationships/hdphoto" Target="../media/hdphoto1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7.png"/><Relationship Id="rId1" Type="http://schemas.openxmlformats.org/officeDocument/2006/relationships/slideLayout" Target="../slideLayouts/slideLayout5.xml"/><Relationship Id="rId5" Type="http://schemas.microsoft.com/office/2007/relationships/hdphoto" Target="../media/hdphoto7.wdp"/><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g"/><Relationship Id="rId1" Type="http://schemas.microsoft.com/office/2007/relationships/media" Target="../media/media1.m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5.wdp"/><Relationship Id="rId18" Type="http://schemas.microsoft.com/office/2007/relationships/hdphoto" Target="../media/hdphoto10.wdp"/><Relationship Id="rId26" Type="http://schemas.openxmlformats.org/officeDocument/2006/relationships/image" Target="../media/image32.png"/><Relationship Id="rId3" Type="http://schemas.microsoft.com/office/2007/relationships/hdphoto" Target="../media/hdphoto8.wdp"/><Relationship Id="rId21" Type="http://schemas.openxmlformats.org/officeDocument/2006/relationships/image" Target="../media/image27.png"/><Relationship Id="rId7" Type="http://schemas.microsoft.com/office/2007/relationships/hdphoto" Target="../media/hdphoto6.wdp"/><Relationship Id="rId12" Type="http://schemas.openxmlformats.org/officeDocument/2006/relationships/image" Target="../media/image23.png"/><Relationship Id="rId17" Type="http://schemas.openxmlformats.org/officeDocument/2006/relationships/image" Target="../media/image26.png"/><Relationship Id="rId25" Type="http://schemas.openxmlformats.org/officeDocument/2006/relationships/image" Target="../media/image31.png"/><Relationship Id="rId2" Type="http://schemas.openxmlformats.org/officeDocument/2006/relationships/image" Target="../media/image37.png"/><Relationship Id="rId16" Type="http://schemas.openxmlformats.org/officeDocument/2006/relationships/image" Target="../media/image25.png"/><Relationship Id="rId20"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2.png"/><Relationship Id="rId24" Type="http://schemas.microsoft.com/office/2007/relationships/hdphoto" Target="../media/hdphoto11.wdp"/><Relationship Id="rId5" Type="http://schemas.openxmlformats.org/officeDocument/2006/relationships/image" Target="../media/image17.png"/><Relationship Id="rId15" Type="http://schemas.microsoft.com/office/2007/relationships/hdphoto" Target="../media/hdphoto9.wdp"/><Relationship Id="rId23" Type="http://schemas.openxmlformats.org/officeDocument/2006/relationships/image" Target="../media/image30.png"/><Relationship Id="rId10" Type="http://schemas.openxmlformats.org/officeDocument/2006/relationships/image" Target="../media/image21.png"/><Relationship Id="rId19" Type="http://schemas.openxmlformats.org/officeDocument/2006/relationships/image" Target="../media/image34.png"/><Relationship Id="rId4" Type="http://schemas.openxmlformats.org/officeDocument/2006/relationships/image" Target="../media/image12.png"/><Relationship Id="rId9" Type="http://schemas.openxmlformats.org/officeDocument/2006/relationships/image" Target="../media/image20.png"/><Relationship Id="rId14" Type="http://schemas.openxmlformats.org/officeDocument/2006/relationships/image" Target="../media/image24.png"/><Relationship Id="rId22" Type="http://schemas.openxmlformats.org/officeDocument/2006/relationships/image" Target="../media/image29.png"/><Relationship Id="rId27" Type="http://schemas.openxmlformats.org/officeDocument/2006/relationships/image" Target="../media/image3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hdphoto" Target="../media/hdphoto9.wdp"/><Relationship Id="rId18" Type="http://schemas.openxmlformats.org/officeDocument/2006/relationships/image" Target="../media/image28.png"/><Relationship Id="rId26" Type="http://schemas.openxmlformats.org/officeDocument/2006/relationships/image" Target="../media/image15.png"/><Relationship Id="rId3" Type="http://schemas.openxmlformats.org/officeDocument/2006/relationships/image" Target="../media/image17.png"/><Relationship Id="rId21" Type="http://schemas.microsoft.com/office/2007/relationships/hdphoto" Target="../media/hdphoto11.wdp"/><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7.png"/><Relationship Id="rId25" Type="http://schemas.openxmlformats.org/officeDocument/2006/relationships/image" Target="../media/image34.png"/><Relationship Id="rId2" Type="http://schemas.openxmlformats.org/officeDocument/2006/relationships/image" Target="../media/image12.png"/><Relationship Id="rId16" Type="http://schemas.microsoft.com/office/2007/relationships/hdphoto" Target="../media/hdphoto10.wdp"/><Relationship Id="rId20"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9.png"/><Relationship Id="rId11" Type="http://schemas.microsoft.com/office/2007/relationships/hdphoto" Target="../media/hdphoto5.wdp"/><Relationship Id="rId24" Type="http://schemas.openxmlformats.org/officeDocument/2006/relationships/image" Target="../media/image33.svg"/><Relationship Id="rId5" Type="http://schemas.microsoft.com/office/2007/relationships/hdphoto" Target="../media/hdphoto6.wdp"/><Relationship Id="rId15" Type="http://schemas.openxmlformats.org/officeDocument/2006/relationships/image" Target="../media/image26.png"/><Relationship Id="rId23" Type="http://schemas.openxmlformats.org/officeDocument/2006/relationships/image" Target="../media/image32.png"/><Relationship Id="rId28" Type="http://schemas.microsoft.com/office/2007/relationships/hdphoto" Target="../media/hdphoto7.wdp"/><Relationship Id="rId10" Type="http://schemas.openxmlformats.org/officeDocument/2006/relationships/image" Target="../media/image23.png"/><Relationship Id="rId19" Type="http://schemas.openxmlformats.org/officeDocument/2006/relationships/image" Target="../media/image29.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5.png"/><Relationship Id="rId22" Type="http://schemas.openxmlformats.org/officeDocument/2006/relationships/image" Target="../media/image31.png"/><Relationship Id="rId27"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microsoft.com/office/2007/relationships/hdphoto" Target="../media/hdphoto5.wdp"/><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12.png"/><Relationship Id="rId10" Type="http://schemas.microsoft.com/office/2007/relationships/hdphoto" Target="../media/hdphoto6.wdp"/><Relationship Id="rId4" Type="http://schemas.openxmlformats.org/officeDocument/2006/relationships/image" Target="../media/image15.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8.wdp"/><Relationship Id="rId3" Type="http://schemas.microsoft.com/office/2007/relationships/hdphoto" Target="../media/hdphoto4.wdp"/><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5.png"/><Relationship Id="rId5" Type="http://schemas.microsoft.com/office/2007/relationships/hdphoto" Target="../media/hdphoto5.wdp"/><Relationship Id="rId10" Type="http://schemas.microsoft.com/office/2007/relationships/hdphoto" Target="../media/hdphoto7.wdp"/><Relationship Id="rId4" Type="http://schemas.openxmlformats.org/officeDocument/2006/relationships/image" Target="../media/image11.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hdphoto" Target="../media/hdphoto9.wdp"/><Relationship Id="rId18" Type="http://schemas.openxmlformats.org/officeDocument/2006/relationships/image" Target="../media/image28.png"/><Relationship Id="rId26" Type="http://schemas.openxmlformats.org/officeDocument/2006/relationships/image" Target="../media/image14.png"/><Relationship Id="rId3" Type="http://schemas.openxmlformats.org/officeDocument/2006/relationships/image" Target="../media/image17.png"/><Relationship Id="rId21" Type="http://schemas.microsoft.com/office/2007/relationships/hdphoto" Target="../media/hdphoto11.wdp"/><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7.png"/><Relationship Id="rId25" Type="http://schemas.openxmlformats.org/officeDocument/2006/relationships/image" Target="../media/image34.png"/><Relationship Id="rId2" Type="http://schemas.openxmlformats.org/officeDocument/2006/relationships/image" Target="../media/image12.png"/><Relationship Id="rId16" Type="http://schemas.microsoft.com/office/2007/relationships/hdphoto" Target="../media/hdphoto10.wdp"/><Relationship Id="rId20" Type="http://schemas.openxmlformats.org/officeDocument/2006/relationships/image" Target="../media/image30.png"/><Relationship Id="rId29" Type="http://schemas.microsoft.com/office/2007/relationships/hdphoto" Target="../media/hdphoto8.wdp"/><Relationship Id="rId1" Type="http://schemas.openxmlformats.org/officeDocument/2006/relationships/slideLayout" Target="../slideLayouts/slideLayout1.xml"/><Relationship Id="rId6" Type="http://schemas.openxmlformats.org/officeDocument/2006/relationships/image" Target="../media/image19.png"/><Relationship Id="rId11" Type="http://schemas.microsoft.com/office/2007/relationships/hdphoto" Target="../media/hdphoto5.wdp"/><Relationship Id="rId24" Type="http://schemas.openxmlformats.org/officeDocument/2006/relationships/image" Target="../media/image33.svg"/><Relationship Id="rId5" Type="http://schemas.microsoft.com/office/2007/relationships/hdphoto" Target="../media/hdphoto6.wdp"/><Relationship Id="rId15" Type="http://schemas.openxmlformats.org/officeDocument/2006/relationships/image" Target="../media/image26.png"/><Relationship Id="rId23" Type="http://schemas.openxmlformats.org/officeDocument/2006/relationships/image" Target="../media/image32.png"/><Relationship Id="rId28" Type="http://schemas.openxmlformats.org/officeDocument/2006/relationships/image" Target="../media/image16.png"/><Relationship Id="rId10" Type="http://schemas.openxmlformats.org/officeDocument/2006/relationships/image" Target="../media/image23.png"/><Relationship Id="rId19" Type="http://schemas.openxmlformats.org/officeDocument/2006/relationships/image" Target="../media/image29.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25.png"/><Relationship Id="rId22" Type="http://schemas.openxmlformats.org/officeDocument/2006/relationships/image" Target="../media/image31.png"/><Relationship Id="rId27" Type="http://schemas.microsoft.com/office/2007/relationships/hdphoto" Target="../media/hdphoto7.wdp"/><Relationship Id="rId30"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p:nvPr/>
        </p:nvSpPr>
        <p:spPr>
          <a:xfrm>
            <a:off x="3841975" y="2885400"/>
            <a:ext cx="4060200" cy="548700"/>
          </a:xfrm>
          <a:prstGeom prst="roundRect">
            <a:avLst>
              <a:gd name="adj" fmla="val 50000"/>
            </a:avLst>
          </a:prstGeom>
          <a:solidFill>
            <a:srgbClr val="7575EA"/>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46" name="Google Shape;246;p37"/>
          <p:cNvSpPr txBox="1">
            <a:spLocks noGrp="1"/>
          </p:cNvSpPr>
          <p:nvPr>
            <p:ph type="ctrTitle"/>
          </p:nvPr>
        </p:nvSpPr>
        <p:spPr>
          <a:xfrm>
            <a:off x="3304375" y="1481325"/>
            <a:ext cx="5135400" cy="1280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sz="6000" dirty="0">
                <a:solidFill>
                  <a:schemeClr val="accent1"/>
                </a:solidFill>
              </a:rPr>
              <a:t>Earnest Builders</a:t>
            </a:r>
            <a:endParaRPr sz="2800" dirty="0">
              <a:solidFill>
                <a:schemeClr val="accent2"/>
              </a:solidFill>
            </a:endParaRPr>
          </a:p>
        </p:txBody>
      </p:sp>
      <p:sp>
        <p:nvSpPr>
          <p:cNvPr id="247" name="Google Shape;247;p37"/>
          <p:cNvSpPr txBox="1">
            <a:spLocks noGrp="1"/>
          </p:cNvSpPr>
          <p:nvPr>
            <p:ph type="subTitle" idx="1"/>
          </p:nvPr>
        </p:nvSpPr>
        <p:spPr>
          <a:xfrm>
            <a:off x="3642443" y="2844351"/>
            <a:ext cx="4367520" cy="475800"/>
          </a:xfrm>
          <a:prstGeom prst="rect">
            <a:avLst/>
          </a:prstGeom>
        </p:spPr>
        <p:txBody>
          <a:bodyPr spcFirstLastPara="1" wrap="square" lIns="91425" tIns="91425" rIns="91425" bIns="91425" anchor="t" anchorCtr="0">
            <a:noAutofit/>
          </a:bodyPr>
          <a:lstStyle/>
          <a:p>
            <a:pPr marL="0" lvl="0" indent="0"/>
            <a:r>
              <a:rPr lang="en-IN" dirty="0"/>
              <a:t>Premium Plots</a:t>
            </a:r>
            <a:r>
              <a:rPr lang="en-US" dirty="0"/>
              <a:t> | </a:t>
            </a:r>
            <a:r>
              <a:rPr lang="en-IN" dirty="0"/>
              <a:t>Luxurious Flats | </a:t>
            </a:r>
          </a:p>
          <a:p>
            <a:pPr marL="0" lvl="0" indent="0"/>
            <a:r>
              <a:rPr lang="en-IN" dirty="0"/>
              <a:t>Exquisite Villas</a:t>
            </a:r>
            <a:endParaRPr dirty="0"/>
          </a:p>
        </p:txBody>
      </p:sp>
      <p:grpSp>
        <p:nvGrpSpPr>
          <p:cNvPr id="326" name="Google Shape;326;p37"/>
          <p:cNvGrpSpPr/>
          <p:nvPr/>
        </p:nvGrpSpPr>
        <p:grpSpPr>
          <a:xfrm>
            <a:off x="76188" y="2745819"/>
            <a:ext cx="975625" cy="1889609"/>
            <a:chOff x="76200" y="2748450"/>
            <a:chExt cx="975625" cy="1889609"/>
          </a:xfrm>
        </p:grpSpPr>
        <p:sp>
          <p:nvSpPr>
            <p:cNvPr id="327" name="Google Shape;327;p37"/>
            <p:cNvSpPr/>
            <p:nvPr/>
          </p:nvSpPr>
          <p:spPr>
            <a:xfrm>
              <a:off x="255400" y="4563358"/>
              <a:ext cx="585900" cy="74700"/>
            </a:xfrm>
            <a:prstGeom prst="ellipse">
              <a:avLst/>
            </a:pr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 name="Google Shape;328;p37"/>
            <p:cNvGrpSpPr/>
            <p:nvPr/>
          </p:nvGrpSpPr>
          <p:grpSpPr>
            <a:xfrm>
              <a:off x="76200" y="2748450"/>
              <a:ext cx="975625" cy="1854775"/>
              <a:chOff x="1124325" y="315100"/>
              <a:chExt cx="975625" cy="1854775"/>
            </a:xfrm>
          </p:grpSpPr>
          <p:sp>
            <p:nvSpPr>
              <p:cNvPr id="329" name="Google Shape;329;p37"/>
              <p:cNvSpPr/>
              <p:nvPr/>
            </p:nvSpPr>
            <p:spPr>
              <a:xfrm>
                <a:off x="1354325" y="1143400"/>
                <a:ext cx="230975" cy="413450"/>
              </a:xfrm>
              <a:custGeom>
                <a:avLst/>
                <a:gdLst/>
                <a:ahLst/>
                <a:cxnLst/>
                <a:rect l="l" t="t" r="r" b="b"/>
                <a:pathLst>
                  <a:path w="9239" h="16538" extrusionOk="0">
                    <a:moveTo>
                      <a:pt x="191" y="0"/>
                    </a:moveTo>
                    <a:lnTo>
                      <a:pt x="115" y="19"/>
                    </a:lnTo>
                    <a:lnTo>
                      <a:pt x="58" y="76"/>
                    </a:lnTo>
                    <a:lnTo>
                      <a:pt x="20" y="152"/>
                    </a:lnTo>
                    <a:lnTo>
                      <a:pt x="1" y="228"/>
                    </a:lnTo>
                    <a:lnTo>
                      <a:pt x="20" y="304"/>
                    </a:lnTo>
                    <a:lnTo>
                      <a:pt x="77" y="380"/>
                    </a:lnTo>
                    <a:lnTo>
                      <a:pt x="514" y="856"/>
                    </a:lnTo>
                    <a:lnTo>
                      <a:pt x="951" y="1350"/>
                    </a:lnTo>
                    <a:lnTo>
                      <a:pt x="1388" y="1882"/>
                    </a:lnTo>
                    <a:lnTo>
                      <a:pt x="1806" y="2452"/>
                    </a:lnTo>
                    <a:lnTo>
                      <a:pt x="2225" y="3042"/>
                    </a:lnTo>
                    <a:lnTo>
                      <a:pt x="2643" y="3650"/>
                    </a:lnTo>
                    <a:lnTo>
                      <a:pt x="3042" y="4258"/>
                    </a:lnTo>
                    <a:lnTo>
                      <a:pt x="3441" y="4904"/>
                    </a:lnTo>
                    <a:lnTo>
                      <a:pt x="3821" y="5551"/>
                    </a:lnTo>
                    <a:lnTo>
                      <a:pt x="4201" y="6216"/>
                    </a:lnTo>
                    <a:lnTo>
                      <a:pt x="4924" y="7547"/>
                    </a:lnTo>
                    <a:lnTo>
                      <a:pt x="5608" y="8858"/>
                    </a:lnTo>
                    <a:lnTo>
                      <a:pt x="6235" y="10151"/>
                    </a:lnTo>
                    <a:lnTo>
                      <a:pt x="6806" y="11386"/>
                    </a:lnTo>
                    <a:lnTo>
                      <a:pt x="7300" y="12546"/>
                    </a:lnTo>
                    <a:lnTo>
                      <a:pt x="7756" y="13591"/>
                    </a:lnTo>
                    <a:lnTo>
                      <a:pt x="8136" y="14523"/>
                    </a:lnTo>
                    <a:lnTo>
                      <a:pt x="8668" y="15872"/>
                    </a:lnTo>
                    <a:lnTo>
                      <a:pt x="8859" y="16386"/>
                    </a:lnTo>
                    <a:lnTo>
                      <a:pt x="8897" y="16462"/>
                    </a:lnTo>
                    <a:lnTo>
                      <a:pt x="8954" y="16519"/>
                    </a:lnTo>
                    <a:lnTo>
                      <a:pt x="9030" y="16538"/>
                    </a:lnTo>
                    <a:lnTo>
                      <a:pt x="9125" y="16538"/>
                    </a:lnTo>
                    <a:lnTo>
                      <a:pt x="9182" y="16481"/>
                    </a:lnTo>
                    <a:lnTo>
                      <a:pt x="9239" y="16424"/>
                    </a:lnTo>
                    <a:lnTo>
                      <a:pt x="9239" y="16329"/>
                    </a:lnTo>
                    <a:lnTo>
                      <a:pt x="9239" y="16253"/>
                    </a:lnTo>
                    <a:lnTo>
                      <a:pt x="9030" y="15720"/>
                    </a:lnTo>
                    <a:lnTo>
                      <a:pt x="8497" y="14371"/>
                    </a:lnTo>
                    <a:lnTo>
                      <a:pt x="8117" y="13439"/>
                    </a:lnTo>
                    <a:lnTo>
                      <a:pt x="7661" y="12375"/>
                    </a:lnTo>
                    <a:lnTo>
                      <a:pt x="7148" y="11196"/>
                    </a:lnTo>
                    <a:lnTo>
                      <a:pt x="6578" y="9942"/>
                    </a:lnTo>
                    <a:lnTo>
                      <a:pt x="5931" y="8649"/>
                    </a:lnTo>
                    <a:lnTo>
                      <a:pt x="5247" y="7300"/>
                    </a:lnTo>
                    <a:lnTo>
                      <a:pt x="4525" y="5969"/>
                    </a:lnTo>
                    <a:lnTo>
                      <a:pt x="4144" y="5304"/>
                    </a:lnTo>
                    <a:lnTo>
                      <a:pt x="3745" y="4638"/>
                    </a:lnTo>
                    <a:lnTo>
                      <a:pt x="3346" y="3992"/>
                    </a:lnTo>
                    <a:lnTo>
                      <a:pt x="2947" y="3365"/>
                    </a:lnTo>
                    <a:lnTo>
                      <a:pt x="2529" y="2756"/>
                    </a:lnTo>
                    <a:lnTo>
                      <a:pt x="2092" y="2167"/>
                    </a:lnTo>
                    <a:lnTo>
                      <a:pt x="1673" y="1597"/>
                    </a:lnTo>
                    <a:lnTo>
                      <a:pt x="1236" y="1046"/>
                    </a:lnTo>
                    <a:lnTo>
                      <a:pt x="780" y="532"/>
                    </a:lnTo>
                    <a:lnTo>
                      <a:pt x="343" y="57"/>
                    </a:lnTo>
                    <a:lnTo>
                      <a:pt x="267" y="19"/>
                    </a:lnTo>
                    <a:lnTo>
                      <a:pt x="191" y="0"/>
                    </a:lnTo>
                    <a:close/>
                  </a:path>
                </a:pathLst>
              </a:custGeom>
              <a:solidFill>
                <a:srgbClr val="551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a:off x="1351950" y="1140550"/>
                <a:ext cx="236200" cy="419150"/>
              </a:xfrm>
              <a:custGeom>
                <a:avLst/>
                <a:gdLst/>
                <a:ahLst/>
                <a:cxnLst/>
                <a:rect l="l" t="t" r="r" b="b"/>
                <a:pathLst>
                  <a:path w="9448" h="16766" extrusionOk="0">
                    <a:moveTo>
                      <a:pt x="324" y="228"/>
                    </a:moveTo>
                    <a:lnTo>
                      <a:pt x="362" y="247"/>
                    </a:lnTo>
                    <a:lnTo>
                      <a:pt x="799" y="723"/>
                    </a:lnTo>
                    <a:lnTo>
                      <a:pt x="1236" y="1236"/>
                    </a:lnTo>
                    <a:lnTo>
                      <a:pt x="1673" y="1768"/>
                    </a:lnTo>
                    <a:lnTo>
                      <a:pt x="2110" y="2338"/>
                    </a:lnTo>
                    <a:lnTo>
                      <a:pt x="2529" y="2928"/>
                    </a:lnTo>
                    <a:lnTo>
                      <a:pt x="2947" y="3536"/>
                    </a:lnTo>
                    <a:lnTo>
                      <a:pt x="3346" y="4163"/>
                    </a:lnTo>
                    <a:lnTo>
                      <a:pt x="3745" y="4809"/>
                    </a:lnTo>
                    <a:lnTo>
                      <a:pt x="4144" y="5475"/>
                    </a:lnTo>
                    <a:lnTo>
                      <a:pt x="4525" y="6121"/>
                    </a:lnTo>
                    <a:lnTo>
                      <a:pt x="5247" y="7471"/>
                    </a:lnTo>
                    <a:lnTo>
                      <a:pt x="5931" y="8801"/>
                    </a:lnTo>
                    <a:lnTo>
                      <a:pt x="6577" y="10113"/>
                    </a:lnTo>
                    <a:lnTo>
                      <a:pt x="7148" y="11348"/>
                    </a:lnTo>
                    <a:lnTo>
                      <a:pt x="7661" y="12527"/>
                    </a:lnTo>
                    <a:lnTo>
                      <a:pt x="8117" y="13591"/>
                    </a:lnTo>
                    <a:lnTo>
                      <a:pt x="8497" y="14504"/>
                    </a:lnTo>
                    <a:lnTo>
                      <a:pt x="9030" y="15872"/>
                    </a:lnTo>
                    <a:lnTo>
                      <a:pt x="9220" y="16405"/>
                    </a:lnTo>
                    <a:lnTo>
                      <a:pt x="9239" y="16443"/>
                    </a:lnTo>
                    <a:lnTo>
                      <a:pt x="9220" y="16481"/>
                    </a:lnTo>
                    <a:lnTo>
                      <a:pt x="9201" y="16519"/>
                    </a:lnTo>
                    <a:lnTo>
                      <a:pt x="9182" y="16557"/>
                    </a:lnTo>
                    <a:lnTo>
                      <a:pt x="9144" y="16557"/>
                    </a:lnTo>
                    <a:lnTo>
                      <a:pt x="9106" y="16538"/>
                    </a:lnTo>
                    <a:lnTo>
                      <a:pt x="9068" y="16500"/>
                    </a:lnTo>
                    <a:lnTo>
                      <a:pt x="9049" y="16462"/>
                    </a:lnTo>
                    <a:lnTo>
                      <a:pt x="8859" y="15948"/>
                    </a:lnTo>
                    <a:lnTo>
                      <a:pt x="8326" y="14599"/>
                    </a:lnTo>
                    <a:lnTo>
                      <a:pt x="7946" y="13667"/>
                    </a:lnTo>
                    <a:lnTo>
                      <a:pt x="7509" y="12622"/>
                    </a:lnTo>
                    <a:lnTo>
                      <a:pt x="6996" y="11462"/>
                    </a:lnTo>
                    <a:lnTo>
                      <a:pt x="6425" y="10227"/>
                    </a:lnTo>
                    <a:lnTo>
                      <a:pt x="5798" y="8915"/>
                    </a:lnTo>
                    <a:lnTo>
                      <a:pt x="5114" y="7604"/>
                    </a:lnTo>
                    <a:lnTo>
                      <a:pt x="4392" y="6273"/>
                    </a:lnTo>
                    <a:lnTo>
                      <a:pt x="4011" y="5608"/>
                    </a:lnTo>
                    <a:lnTo>
                      <a:pt x="3631" y="4961"/>
                    </a:lnTo>
                    <a:lnTo>
                      <a:pt x="3232" y="4315"/>
                    </a:lnTo>
                    <a:lnTo>
                      <a:pt x="2814" y="3688"/>
                    </a:lnTo>
                    <a:lnTo>
                      <a:pt x="2415" y="3080"/>
                    </a:lnTo>
                    <a:lnTo>
                      <a:pt x="1996" y="2490"/>
                    </a:lnTo>
                    <a:lnTo>
                      <a:pt x="1559" y="1939"/>
                    </a:lnTo>
                    <a:lnTo>
                      <a:pt x="1122" y="1407"/>
                    </a:lnTo>
                    <a:lnTo>
                      <a:pt x="685" y="894"/>
                    </a:lnTo>
                    <a:lnTo>
                      <a:pt x="248" y="418"/>
                    </a:lnTo>
                    <a:lnTo>
                      <a:pt x="229" y="380"/>
                    </a:lnTo>
                    <a:lnTo>
                      <a:pt x="210" y="342"/>
                    </a:lnTo>
                    <a:lnTo>
                      <a:pt x="210" y="285"/>
                    </a:lnTo>
                    <a:lnTo>
                      <a:pt x="229" y="247"/>
                    </a:lnTo>
                    <a:lnTo>
                      <a:pt x="248" y="228"/>
                    </a:lnTo>
                    <a:close/>
                    <a:moveTo>
                      <a:pt x="286" y="0"/>
                    </a:moveTo>
                    <a:lnTo>
                      <a:pt x="210" y="19"/>
                    </a:lnTo>
                    <a:lnTo>
                      <a:pt x="153" y="38"/>
                    </a:lnTo>
                    <a:lnTo>
                      <a:pt x="115" y="76"/>
                    </a:lnTo>
                    <a:lnTo>
                      <a:pt x="58" y="114"/>
                    </a:lnTo>
                    <a:lnTo>
                      <a:pt x="39" y="171"/>
                    </a:lnTo>
                    <a:lnTo>
                      <a:pt x="1" y="228"/>
                    </a:lnTo>
                    <a:lnTo>
                      <a:pt x="1" y="342"/>
                    </a:lnTo>
                    <a:lnTo>
                      <a:pt x="20" y="475"/>
                    </a:lnTo>
                    <a:lnTo>
                      <a:pt x="58" y="532"/>
                    </a:lnTo>
                    <a:lnTo>
                      <a:pt x="96" y="570"/>
                    </a:lnTo>
                    <a:lnTo>
                      <a:pt x="533" y="1046"/>
                    </a:lnTo>
                    <a:lnTo>
                      <a:pt x="970" y="1540"/>
                    </a:lnTo>
                    <a:lnTo>
                      <a:pt x="1407" y="2072"/>
                    </a:lnTo>
                    <a:lnTo>
                      <a:pt x="1825" y="2642"/>
                    </a:lnTo>
                    <a:lnTo>
                      <a:pt x="2244" y="3213"/>
                    </a:lnTo>
                    <a:lnTo>
                      <a:pt x="2662" y="3821"/>
                    </a:lnTo>
                    <a:lnTo>
                      <a:pt x="3061" y="4448"/>
                    </a:lnTo>
                    <a:lnTo>
                      <a:pt x="3460" y="5075"/>
                    </a:lnTo>
                    <a:lnTo>
                      <a:pt x="3840" y="5722"/>
                    </a:lnTo>
                    <a:lnTo>
                      <a:pt x="4220" y="6387"/>
                    </a:lnTo>
                    <a:lnTo>
                      <a:pt x="4924" y="7718"/>
                    </a:lnTo>
                    <a:lnTo>
                      <a:pt x="5608" y="9029"/>
                    </a:lnTo>
                    <a:lnTo>
                      <a:pt x="6235" y="10322"/>
                    </a:lnTo>
                    <a:lnTo>
                      <a:pt x="6806" y="11557"/>
                    </a:lnTo>
                    <a:lnTo>
                      <a:pt x="7300" y="12698"/>
                    </a:lnTo>
                    <a:lnTo>
                      <a:pt x="7756" y="13762"/>
                    </a:lnTo>
                    <a:lnTo>
                      <a:pt x="8136" y="14675"/>
                    </a:lnTo>
                    <a:lnTo>
                      <a:pt x="8649" y="16024"/>
                    </a:lnTo>
                    <a:lnTo>
                      <a:pt x="8859" y="16538"/>
                    </a:lnTo>
                    <a:lnTo>
                      <a:pt x="8897" y="16633"/>
                    </a:lnTo>
                    <a:lnTo>
                      <a:pt x="8973" y="16709"/>
                    </a:lnTo>
                    <a:lnTo>
                      <a:pt x="9049" y="16747"/>
                    </a:lnTo>
                    <a:lnTo>
                      <a:pt x="9144" y="16766"/>
                    </a:lnTo>
                    <a:lnTo>
                      <a:pt x="9239" y="16747"/>
                    </a:lnTo>
                    <a:lnTo>
                      <a:pt x="9258" y="16747"/>
                    </a:lnTo>
                    <a:lnTo>
                      <a:pt x="9315" y="16709"/>
                    </a:lnTo>
                    <a:lnTo>
                      <a:pt x="9353" y="16671"/>
                    </a:lnTo>
                    <a:lnTo>
                      <a:pt x="9391" y="16633"/>
                    </a:lnTo>
                    <a:lnTo>
                      <a:pt x="9429" y="16576"/>
                    </a:lnTo>
                    <a:lnTo>
                      <a:pt x="9448" y="16519"/>
                    </a:lnTo>
                    <a:lnTo>
                      <a:pt x="9448" y="16462"/>
                    </a:lnTo>
                    <a:lnTo>
                      <a:pt x="9448" y="16386"/>
                    </a:lnTo>
                    <a:lnTo>
                      <a:pt x="9429" y="16329"/>
                    </a:lnTo>
                    <a:lnTo>
                      <a:pt x="9220" y="15796"/>
                    </a:lnTo>
                    <a:lnTo>
                      <a:pt x="8687" y="14428"/>
                    </a:lnTo>
                    <a:lnTo>
                      <a:pt x="8307" y="13496"/>
                    </a:lnTo>
                    <a:lnTo>
                      <a:pt x="7851" y="12432"/>
                    </a:lnTo>
                    <a:lnTo>
                      <a:pt x="7338" y="11272"/>
                    </a:lnTo>
                    <a:lnTo>
                      <a:pt x="6749" y="10018"/>
                    </a:lnTo>
                    <a:lnTo>
                      <a:pt x="6121" y="8706"/>
                    </a:lnTo>
                    <a:lnTo>
                      <a:pt x="5437" y="7356"/>
                    </a:lnTo>
                    <a:lnTo>
                      <a:pt x="4696" y="6007"/>
                    </a:lnTo>
                    <a:lnTo>
                      <a:pt x="4315" y="5342"/>
                    </a:lnTo>
                    <a:lnTo>
                      <a:pt x="3935" y="4695"/>
                    </a:lnTo>
                    <a:lnTo>
                      <a:pt x="3517" y="4049"/>
                    </a:lnTo>
                    <a:lnTo>
                      <a:pt x="3118" y="3403"/>
                    </a:lnTo>
                    <a:lnTo>
                      <a:pt x="2700" y="2794"/>
                    </a:lnTo>
                    <a:lnTo>
                      <a:pt x="2282" y="2205"/>
                    </a:lnTo>
                    <a:lnTo>
                      <a:pt x="1844" y="1635"/>
                    </a:lnTo>
                    <a:lnTo>
                      <a:pt x="1407" y="1084"/>
                    </a:lnTo>
                    <a:lnTo>
                      <a:pt x="951" y="589"/>
                    </a:lnTo>
                    <a:lnTo>
                      <a:pt x="514" y="95"/>
                    </a:lnTo>
                    <a:lnTo>
                      <a:pt x="457" y="57"/>
                    </a:lnTo>
                    <a:lnTo>
                      <a:pt x="400" y="38"/>
                    </a:lnTo>
                    <a:lnTo>
                      <a:pt x="343" y="19"/>
                    </a:lnTo>
                    <a:lnTo>
                      <a:pt x="286" y="0"/>
                    </a:lnTo>
                    <a:close/>
                  </a:path>
                </a:pathLst>
              </a:custGeom>
              <a:noFill/>
              <a:ln w="9525" cap="flat" cmpd="sng">
                <a:solidFill>
                  <a:srgbClr val="A44A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a:off x="1574825" y="784125"/>
                <a:ext cx="125950" cy="785550"/>
              </a:xfrm>
              <a:custGeom>
                <a:avLst/>
                <a:gdLst/>
                <a:ahLst/>
                <a:cxnLst/>
                <a:rect l="l" t="t" r="r" b="b"/>
                <a:pathLst>
                  <a:path w="5038" h="31422" extrusionOk="0">
                    <a:moveTo>
                      <a:pt x="4867" y="1"/>
                    </a:moveTo>
                    <a:lnTo>
                      <a:pt x="4791" y="20"/>
                    </a:lnTo>
                    <a:lnTo>
                      <a:pt x="4734" y="58"/>
                    </a:lnTo>
                    <a:lnTo>
                      <a:pt x="4696" y="115"/>
                    </a:lnTo>
                    <a:lnTo>
                      <a:pt x="4372" y="799"/>
                    </a:lnTo>
                    <a:lnTo>
                      <a:pt x="4068" y="1483"/>
                    </a:lnTo>
                    <a:lnTo>
                      <a:pt x="3783" y="2187"/>
                    </a:lnTo>
                    <a:lnTo>
                      <a:pt x="3498" y="2890"/>
                    </a:lnTo>
                    <a:lnTo>
                      <a:pt x="3232" y="3593"/>
                    </a:lnTo>
                    <a:lnTo>
                      <a:pt x="2966" y="4297"/>
                    </a:lnTo>
                    <a:lnTo>
                      <a:pt x="2719" y="5019"/>
                    </a:lnTo>
                    <a:lnTo>
                      <a:pt x="2491" y="5741"/>
                    </a:lnTo>
                    <a:lnTo>
                      <a:pt x="2263" y="6464"/>
                    </a:lnTo>
                    <a:lnTo>
                      <a:pt x="2034" y="7205"/>
                    </a:lnTo>
                    <a:lnTo>
                      <a:pt x="1825" y="7927"/>
                    </a:lnTo>
                    <a:lnTo>
                      <a:pt x="1635" y="8669"/>
                    </a:lnTo>
                    <a:lnTo>
                      <a:pt x="1445" y="9429"/>
                    </a:lnTo>
                    <a:lnTo>
                      <a:pt x="1274" y="10170"/>
                    </a:lnTo>
                    <a:lnTo>
                      <a:pt x="1122" y="10931"/>
                    </a:lnTo>
                    <a:lnTo>
                      <a:pt x="970" y="11691"/>
                    </a:lnTo>
                    <a:lnTo>
                      <a:pt x="742" y="12908"/>
                    </a:lnTo>
                    <a:lnTo>
                      <a:pt x="552" y="14124"/>
                    </a:lnTo>
                    <a:lnTo>
                      <a:pt x="400" y="15379"/>
                    </a:lnTo>
                    <a:lnTo>
                      <a:pt x="267" y="16614"/>
                    </a:lnTo>
                    <a:lnTo>
                      <a:pt x="153" y="17869"/>
                    </a:lnTo>
                    <a:lnTo>
                      <a:pt x="77" y="19123"/>
                    </a:lnTo>
                    <a:lnTo>
                      <a:pt x="20" y="20378"/>
                    </a:lnTo>
                    <a:lnTo>
                      <a:pt x="1" y="21633"/>
                    </a:lnTo>
                    <a:lnTo>
                      <a:pt x="20" y="22697"/>
                    </a:lnTo>
                    <a:lnTo>
                      <a:pt x="39" y="23704"/>
                    </a:lnTo>
                    <a:lnTo>
                      <a:pt x="77" y="24655"/>
                    </a:lnTo>
                    <a:lnTo>
                      <a:pt x="134" y="25548"/>
                    </a:lnTo>
                    <a:lnTo>
                      <a:pt x="191" y="26404"/>
                    </a:lnTo>
                    <a:lnTo>
                      <a:pt x="267" y="27183"/>
                    </a:lnTo>
                    <a:lnTo>
                      <a:pt x="438" y="28590"/>
                    </a:lnTo>
                    <a:lnTo>
                      <a:pt x="609" y="29711"/>
                    </a:lnTo>
                    <a:lnTo>
                      <a:pt x="742" y="30548"/>
                    </a:lnTo>
                    <a:lnTo>
                      <a:pt x="894" y="31251"/>
                    </a:lnTo>
                    <a:lnTo>
                      <a:pt x="913" y="31327"/>
                    </a:lnTo>
                    <a:lnTo>
                      <a:pt x="951" y="31365"/>
                    </a:lnTo>
                    <a:lnTo>
                      <a:pt x="1008" y="31403"/>
                    </a:lnTo>
                    <a:lnTo>
                      <a:pt x="1065" y="31422"/>
                    </a:lnTo>
                    <a:lnTo>
                      <a:pt x="1122" y="31403"/>
                    </a:lnTo>
                    <a:lnTo>
                      <a:pt x="1179" y="31365"/>
                    </a:lnTo>
                    <a:lnTo>
                      <a:pt x="1236" y="31308"/>
                    </a:lnTo>
                    <a:lnTo>
                      <a:pt x="1255" y="31232"/>
                    </a:lnTo>
                    <a:lnTo>
                      <a:pt x="1255" y="31156"/>
                    </a:lnTo>
                    <a:lnTo>
                      <a:pt x="1103" y="30452"/>
                    </a:lnTo>
                    <a:lnTo>
                      <a:pt x="970" y="29616"/>
                    </a:lnTo>
                    <a:lnTo>
                      <a:pt x="799" y="28514"/>
                    </a:lnTo>
                    <a:lnTo>
                      <a:pt x="647" y="27126"/>
                    </a:lnTo>
                    <a:lnTo>
                      <a:pt x="571" y="26347"/>
                    </a:lnTo>
                    <a:lnTo>
                      <a:pt x="514" y="25510"/>
                    </a:lnTo>
                    <a:lnTo>
                      <a:pt x="457" y="24617"/>
                    </a:lnTo>
                    <a:lnTo>
                      <a:pt x="419" y="23685"/>
                    </a:lnTo>
                    <a:lnTo>
                      <a:pt x="400" y="22678"/>
                    </a:lnTo>
                    <a:lnTo>
                      <a:pt x="381" y="21633"/>
                    </a:lnTo>
                    <a:lnTo>
                      <a:pt x="400" y="20397"/>
                    </a:lnTo>
                    <a:lnTo>
                      <a:pt x="457" y="19142"/>
                    </a:lnTo>
                    <a:lnTo>
                      <a:pt x="533" y="17907"/>
                    </a:lnTo>
                    <a:lnTo>
                      <a:pt x="628" y="16652"/>
                    </a:lnTo>
                    <a:lnTo>
                      <a:pt x="761" y="15436"/>
                    </a:lnTo>
                    <a:lnTo>
                      <a:pt x="932" y="14200"/>
                    </a:lnTo>
                    <a:lnTo>
                      <a:pt x="1122" y="12984"/>
                    </a:lnTo>
                    <a:lnTo>
                      <a:pt x="1331" y="11767"/>
                    </a:lnTo>
                    <a:lnTo>
                      <a:pt x="1483" y="11026"/>
                    </a:lnTo>
                    <a:lnTo>
                      <a:pt x="1654" y="10284"/>
                    </a:lnTo>
                    <a:lnTo>
                      <a:pt x="1825" y="9543"/>
                    </a:lnTo>
                    <a:lnTo>
                      <a:pt x="1996" y="8802"/>
                    </a:lnTo>
                    <a:lnTo>
                      <a:pt x="2187" y="8060"/>
                    </a:lnTo>
                    <a:lnTo>
                      <a:pt x="2396" y="7338"/>
                    </a:lnTo>
                    <a:lnTo>
                      <a:pt x="2624" y="6616"/>
                    </a:lnTo>
                    <a:lnTo>
                      <a:pt x="2833" y="5893"/>
                    </a:lnTo>
                    <a:lnTo>
                      <a:pt x="3080" y="5171"/>
                    </a:lnTo>
                    <a:lnTo>
                      <a:pt x="3327" y="4468"/>
                    </a:lnTo>
                    <a:lnTo>
                      <a:pt x="3574" y="3764"/>
                    </a:lnTo>
                    <a:lnTo>
                      <a:pt x="3840" y="3061"/>
                    </a:lnTo>
                    <a:lnTo>
                      <a:pt x="4125" y="2358"/>
                    </a:lnTo>
                    <a:lnTo>
                      <a:pt x="4411" y="1674"/>
                    </a:lnTo>
                    <a:lnTo>
                      <a:pt x="4715" y="989"/>
                    </a:lnTo>
                    <a:lnTo>
                      <a:pt x="5019" y="324"/>
                    </a:lnTo>
                    <a:lnTo>
                      <a:pt x="5038" y="229"/>
                    </a:lnTo>
                    <a:lnTo>
                      <a:pt x="5038" y="153"/>
                    </a:lnTo>
                    <a:lnTo>
                      <a:pt x="5000" y="77"/>
                    </a:lnTo>
                    <a:lnTo>
                      <a:pt x="4943" y="20"/>
                    </a:lnTo>
                    <a:lnTo>
                      <a:pt x="4867" y="1"/>
                    </a:lnTo>
                    <a:close/>
                  </a:path>
                </a:pathLst>
              </a:custGeom>
              <a:solidFill>
                <a:srgbClr val="551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1572450" y="781750"/>
                <a:ext cx="131175" cy="790300"/>
              </a:xfrm>
              <a:custGeom>
                <a:avLst/>
                <a:gdLst/>
                <a:ahLst/>
                <a:cxnLst/>
                <a:rect l="l" t="t" r="r" b="b"/>
                <a:pathLst>
                  <a:path w="5247" h="31612" extrusionOk="0">
                    <a:moveTo>
                      <a:pt x="4981" y="210"/>
                    </a:moveTo>
                    <a:lnTo>
                      <a:pt x="5019" y="248"/>
                    </a:lnTo>
                    <a:lnTo>
                      <a:pt x="5038" y="286"/>
                    </a:lnTo>
                    <a:lnTo>
                      <a:pt x="5038" y="324"/>
                    </a:lnTo>
                    <a:lnTo>
                      <a:pt x="5019" y="362"/>
                    </a:lnTo>
                    <a:lnTo>
                      <a:pt x="4715" y="1046"/>
                    </a:lnTo>
                    <a:lnTo>
                      <a:pt x="4410" y="1731"/>
                    </a:lnTo>
                    <a:lnTo>
                      <a:pt x="4125" y="2415"/>
                    </a:lnTo>
                    <a:lnTo>
                      <a:pt x="3840" y="3118"/>
                    </a:lnTo>
                    <a:lnTo>
                      <a:pt x="3574" y="3821"/>
                    </a:lnTo>
                    <a:lnTo>
                      <a:pt x="3327" y="4525"/>
                    </a:lnTo>
                    <a:lnTo>
                      <a:pt x="3080" y="5228"/>
                    </a:lnTo>
                    <a:lnTo>
                      <a:pt x="2833" y="5950"/>
                    </a:lnTo>
                    <a:lnTo>
                      <a:pt x="2605" y="6673"/>
                    </a:lnTo>
                    <a:lnTo>
                      <a:pt x="2396" y="7395"/>
                    </a:lnTo>
                    <a:lnTo>
                      <a:pt x="2186" y="8136"/>
                    </a:lnTo>
                    <a:lnTo>
                      <a:pt x="1996" y="8859"/>
                    </a:lnTo>
                    <a:lnTo>
                      <a:pt x="1806" y="9600"/>
                    </a:lnTo>
                    <a:lnTo>
                      <a:pt x="1635" y="10341"/>
                    </a:lnTo>
                    <a:lnTo>
                      <a:pt x="1483" y="11102"/>
                    </a:lnTo>
                    <a:lnTo>
                      <a:pt x="1331" y="11843"/>
                    </a:lnTo>
                    <a:lnTo>
                      <a:pt x="1103" y="13060"/>
                    </a:lnTo>
                    <a:lnTo>
                      <a:pt x="913" y="14276"/>
                    </a:lnTo>
                    <a:lnTo>
                      <a:pt x="761" y="15512"/>
                    </a:lnTo>
                    <a:lnTo>
                      <a:pt x="628" y="16747"/>
                    </a:lnTo>
                    <a:lnTo>
                      <a:pt x="514" y="17983"/>
                    </a:lnTo>
                    <a:lnTo>
                      <a:pt x="438" y="19237"/>
                    </a:lnTo>
                    <a:lnTo>
                      <a:pt x="400" y="20492"/>
                    </a:lnTo>
                    <a:lnTo>
                      <a:pt x="381" y="21728"/>
                    </a:lnTo>
                    <a:lnTo>
                      <a:pt x="381" y="22792"/>
                    </a:lnTo>
                    <a:lnTo>
                      <a:pt x="400" y="23780"/>
                    </a:lnTo>
                    <a:lnTo>
                      <a:pt x="438" y="24731"/>
                    </a:lnTo>
                    <a:lnTo>
                      <a:pt x="495" y="25624"/>
                    </a:lnTo>
                    <a:lnTo>
                      <a:pt x="571" y="26461"/>
                    </a:lnTo>
                    <a:lnTo>
                      <a:pt x="647" y="27259"/>
                    </a:lnTo>
                    <a:lnTo>
                      <a:pt x="799" y="28628"/>
                    </a:lnTo>
                    <a:lnTo>
                      <a:pt x="970" y="29749"/>
                    </a:lnTo>
                    <a:lnTo>
                      <a:pt x="1103" y="30566"/>
                    </a:lnTo>
                    <a:lnTo>
                      <a:pt x="1255" y="31270"/>
                    </a:lnTo>
                    <a:lnTo>
                      <a:pt x="1255" y="31308"/>
                    </a:lnTo>
                    <a:lnTo>
                      <a:pt x="1236" y="31346"/>
                    </a:lnTo>
                    <a:lnTo>
                      <a:pt x="1217" y="31384"/>
                    </a:lnTo>
                    <a:lnTo>
                      <a:pt x="1179" y="31403"/>
                    </a:lnTo>
                    <a:lnTo>
                      <a:pt x="1160" y="31403"/>
                    </a:lnTo>
                    <a:lnTo>
                      <a:pt x="1122" y="31384"/>
                    </a:lnTo>
                    <a:lnTo>
                      <a:pt x="1103" y="31365"/>
                    </a:lnTo>
                    <a:lnTo>
                      <a:pt x="1084" y="31327"/>
                    </a:lnTo>
                    <a:lnTo>
                      <a:pt x="951" y="30623"/>
                    </a:lnTo>
                    <a:lnTo>
                      <a:pt x="799" y="29787"/>
                    </a:lnTo>
                    <a:lnTo>
                      <a:pt x="628" y="28666"/>
                    </a:lnTo>
                    <a:lnTo>
                      <a:pt x="476" y="27278"/>
                    </a:lnTo>
                    <a:lnTo>
                      <a:pt x="400" y="26499"/>
                    </a:lnTo>
                    <a:lnTo>
                      <a:pt x="343" y="25643"/>
                    </a:lnTo>
                    <a:lnTo>
                      <a:pt x="286" y="24750"/>
                    </a:lnTo>
                    <a:lnTo>
                      <a:pt x="248" y="23799"/>
                    </a:lnTo>
                    <a:lnTo>
                      <a:pt x="210" y="22792"/>
                    </a:lnTo>
                    <a:lnTo>
                      <a:pt x="210" y="21728"/>
                    </a:lnTo>
                    <a:lnTo>
                      <a:pt x="229" y="20473"/>
                    </a:lnTo>
                    <a:lnTo>
                      <a:pt x="286" y="19218"/>
                    </a:lnTo>
                    <a:lnTo>
                      <a:pt x="362" y="17964"/>
                    </a:lnTo>
                    <a:lnTo>
                      <a:pt x="457" y="16728"/>
                    </a:lnTo>
                    <a:lnTo>
                      <a:pt x="590" y="15474"/>
                    </a:lnTo>
                    <a:lnTo>
                      <a:pt x="761" y="14238"/>
                    </a:lnTo>
                    <a:lnTo>
                      <a:pt x="951" y="13022"/>
                    </a:lnTo>
                    <a:lnTo>
                      <a:pt x="1160" y="11805"/>
                    </a:lnTo>
                    <a:lnTo>
                      <a:pt x="1312" y="11045"/>
                    </a:lnTo>
                    <a:lnTo>
                      <a:pt x="1483" y="10284"/>
                    </a:lnTo>
                    <a:lnTo>
                      <a:pt x="1654" y="9543"/>
                    </a:lnTo>
                    <a:lnTo>
                      <a:pt x="1844" y="8802"/>
                    </a:lnTo>
                    <a:lnTo>
                      <a:pt x="2034" y="8060"/>
                    </a:lnTo>
                    <a:lnTo>
                      <a:pt x="2243" y="7319"/>
                    </a:lnTo>
                    <a:lnTo>
                      <a:pt x="2453" y="6597"/>
                    </a:lnTo>
                    <a:lnTo>
                      <a:pt x="2681" y="5874"/>
                    </a:lnTo>
                    <a:lnTo>
                      <a:pt x="2928" y="5152"/>
                    </a:lnTo>
                    <a:lnTo>
                      <a:pt x="3175" y="4430"/>
                    </a:lnTo>
                    <a:lnTo>
                      <a:pt x="3422" y="3726"/>
                    </a:lnTo>
                    <a:lnTo>
                      <a:pt x="3688" y="3023"/>
                    </a:lnTo>
                    <a:lnTo>
                      <a:pt x="3973" y="2320"/>
                    </a:lnTo>
                    <a:lnTo>
                      <a:pt x="4258" y="1616"/>
                    </a:lnTo>
                    <a:lnTo>
                      <a:pt x="4563" y="932"/>
                    </a:lnTo>
                    <a:lnTo>
                      <a:pt x="4886" y="248"/>
                    </a:lnTo>
                    <a:lnTo>
                      <a:pt x="4905" y="229"/>
                    </a:lnTo>
                    <a:lnTo>
                      <a:pt x="4924" y="210"/>
                    </a:lnTo>
                    <a:close/>
                    <a:moveTo>
                      <a:pt x="4867" y="1"/>
                    </a:moveTo>
                    <a:lnTo>
                      <a:pt x="4810" y="20"/>
                    </a:lnTo>
                    <a:lnTo>
                      <a:pt x="4753" y="58"/>
                    </a:lnTo>
                    <a:lnTo>
                      <a:pt x="4715" y="115"/>
                    </a:lnTo>
                    <a:lnTo>
                      <a:pt x="4696" y="172"/>
                    </a:lnTo>
                    <a:lnTo>
                      <a:pt x="4372" y="856"/>
                    </a:lnTo>
                    <a:lnTo>
                      <a:pt x="4068" y="1540"/>
                    </a:lnTo>
                    <a:lnTo>
                      <a:pt x="3783" y="2244"/>
                    </a:lnTo>
                    <a:lnTo>
                      <a:pt x="3498" y="2947"/>
                    </a:lnTo>
                    <a:lnTo>
                      <a:pt x="3232" y="3650"/>
                    </a:lnTo>
                    <a:lnTo>
                      <a:pt x="2966" y="4354"/>
                    </a:lnTo>
                    <a:lnTo>
                      <a:pt x="2719" y="5076"/>
                    </a:lnTo>
                    <a:lnTo>
                      <a:pt x="2472" y="5798"/>
                    </a:lnTo>
                    <a:lnTo>
                      <a:pt x="2243" y="6540"/>
                    </a:lnTo>
                    <a:lnTo>
                      <a:pt x="2034" y="7262"/>
                    </a:lnTo>
                    <a:lnTo>
                      <a:pt x="1825" y="8003"/>
                    </a:lnTo>
                    <a:lnTo>
                      <a:pt x="1635" y="8745"/>
                    </a:lnTo>
                    <a:lnTo>
                      <a:pt x="1445" y="9486"/>
                    </a:lnTo>
                    <a:lnTo>
                      <a:pt x="1274" y="10246"/>
                    </a:lnTo>
                    <a:lnTo>
                      <a:pt x="1103" y="11007"/>
                    </a:lnTo>
                    <a:lnTo>
                      <a:pt x="951" y="11767"/>
                    </a:lnTo>
                    <a:lnTo>
                      <a:pt x="742" y="12984"/>
                    </a:lnTo>
                    <a:lnTo>
                      <a:pt x="552" y="14219"/>
                    </a:lnTo>
                    <a:lnTo>
                      <a:pt x="381" y="15455"/>
                    </a:lnTo>
                    <a:lnTo>
                      <a:pt x="248" y="16690"/>
                    </a:lnTo>
                    <a:lnTo>
                      <a:pt x="134" y="17945"/>
                    </a:lnTo>
                    <a:lnTo>
                      <a:pt x="58" y="19218"/>
                    </a:lnTo>
                    <a:lnTo>
                      <a:pt x="19" y="20473"/>
                    </a:lnTo>
                    <a:lnTo>
                      <a:pt x="0" y="21728"/>
                    </a:lnTo>
                    <a:lnTo>
                      <a:pt x="0" y="22792"/>
                    </a:lnTo>
                    <a:lnTo>
                      <a:pt x="19" y="23799"/>
                    </a:lnTo>
                    <a:lnTo>
                      <a:pt x="77" y="24769"/>
                    </a:lnTo>
                    <a:lnTo>
                      <a:pt x="115" y="25662"/>
                    </a:lnTo>
                    <a:lnTo>
                      <a:pt x="191" y="26518"/>
                    </a:lnTo>
                    <a:lnTo>
                      <a:pt x="267" y="27316"/>
                    </a:lnTo>
                    <a:lnTo>
                      <a:pt x="419" y="28704"/>
                    </a:lnTo>
                    <a:lnTo>
                      <a:pt x="590" y="29825"/>
                    </a:lnTo>
                    <a:lnTo>
                      <a:pt x="742" y="30662"/>
                    </a:lnTo>
                    <a:lnTo>
                      <a:pt x="875" y="31384"/>
                    </a:lnTo>
                    <a:lnTo>
                      <a:pt x="913" y="31479"/>
                    </a:lnTo>
                    <a:lnTo>
                      <a:pt x="989" y="31555"/>
                    </a:lnTo>
                    <a:lnTo>
                      <a:pt x="1065" y="31593"/>
                    </a:lnTo>
                    <a:lnTo>
                      <a:pt x="1160" y="31612"/>
                    </a:lnTo>
                    <a:lnTo>
                      <a:pt x="1255" y="31612"/>
                    </a:lnTo>
                    <a:lnTo>
                      <a:pt x="1293" y="31593"/>
                    </a:lnTo>
                    <a:lnTo>
                      <a:pt x="1350" y="31555"/>
                    </a:lnTo>
                    <a:lnTo>
                      <a:pt x="1426" y="31460"/>
                    </a:lnTo>
                    <a:lnTo>
                      <a:pt x="1464" y="31346"/>
                    </a:lnTo>
                    <a:lnTo>
                      <a:pt x="1464" y="31289"/>
                    </a:lnTo>
                    <a:lnTo>
                      <a:pt x="1445" y="31213"/>
                    </a:lnTo>
                    <a:lnTo>
                      <a:pt x="1312" y="30528"/>
                    </a:lnTo>
                    <a:lnTo>
                      <a:pt x="1160" y="29692"/>
                    </a:lnTo>
                    <a:lnTo>
                      <a:pt x="1008" y="28590"/>
                    </a:lnTo>
                    <a:lnTo>
                      <a:pt x="856" y="27221"/>
                    </a:lnTo>
                    <a:lnTo>
                      <a:pt x="780" y="26442"/>
                    </a:lnTo>
                    <a:lnTo>
                      <a:pt x="704" y="25605"/>
                    </a:lnTo>
                    <a:lnTo>
                      <a:pt x="666" y="24712"/>
                    </a:lnTo>
                    <a:lnTo>
                      <a:pt x="609" y="23780"/>
                    </a:lnTo>
                    <a:lnTo>
                      <a:pt x="590" y="22773"/>
                    </a:lnTo>
                    <a:lnTo>
                      <a:pt x="590" y="21728"/>
                    </a:lnTo>
                    <a:lnTo>
                      <a:pt x="609" y="20492"/>
                    </a:lnTo>
                    <a:lnTo>
                      <a:pt x="647" y="19237"/>
                    </a:lnTo>
                    <a:lnTo>
                      <a:pt x="723" y="18002"/>
                    </a:lnTo>
                    <a:lnTo>
                      <a:pt x="837" y="16766"/>
                    </a:lnTo>
                    <a:lnTo>
                      <a:pt x="970" y="15531"/>
                    </a:lnTo>
                    <a:lnTo>
                      <a:pt x="1122" y="14314"/>
                    </a:lnTo>
                    <a:lnTo>
                      <a:pt x="1312" y="13098"/>
                    </a:lnTo>
                    <a:lnTo>
                      <a:pt x="1540" y="11881"/>
                    </a:lnTo>
                    <a:lnTo>
                      <a:pt x="1692" y="11140"/>
                    </a:lnTo>
                    <a:lnTo>
                      <a:pt x="1844" y="10398"/>
                    </a:lnTo>
                    <a:lnTo>
                      <a:pt x="2015" y="9657"/>
                    </a:lnTo>
                    <a:lnTo>
                      <a:pt x="2205" y="8916"/>
                    </a:lnTo>
                    <a:lnTo>
                      <a:pt x="2396" y="8193"/>
                    </a:lnTo>
                    <a:lnTo>
                      <a:pt x="2605" y="7452"/>
                    </a:lnTo>
                    <a:lnTo>
                      <a:pt x="2814" y="6730"/>
                    </a:lnTo>
                    <a:lnTo>
                      <a:pt x="3042" y="6007"/>
                    </a:lnTo>
                    <a:lnTo>
                      <a:pt x="3270" y="5304"/>
                    </a:lnTo>
                    <a:lnTo>
                      <a:pt x="3517" y="4582"/>
                    </a:lnTo>
                    <a:lnTo>
                      <a:pt x="3783" y="3878"/>
                    </a:lnTo>
                    <a:lnTo>
                      <a:pt x="4049" y="3194"/>
                    </a:lnTo>
                    <a:lnTo>
                      <a:pt x="4315" y="2491"/>
                    </a:lnTo>
                    <a:lnTo>
                      <a:pt x="4601" y="1807"/>
                    </a:lnTo>
                    <a:lnTo>
                      <a:pt x="4905" y="1122"/>
                    </a:lnTo>
                    <a:lnTo>
                      <a:pt x="5209" y="457"/>
                    </a:lnTo>
                    <a:lnTo>
                      <a:pt x="5228" y="400"/>
                    </a:lnTo>
                    <a:lnTo>
                      <a:pt x="5247" y="343"/>
                    </a:lnTo>
                    <a:lnTo>
                      <a:pt x="5228" y="210"/>
                    </a:lnTo>
                    <a:lnTo>
                      <a:pt x="5190" y="115"/>
                    </a:lnTo>
                    <a:lnTo>
                      <a:pt x="5133" y="58"/>
                    </a:lnTo>
                    <a:lnTo>
                      <a:pt x="5095" y="39"/>
                    </a:lnTo>
                    <a:lnTo>
                      <a:pt x="5038" y="1"/>
                    </a:lnTo>
                    <a:close/>
                  </a:path>
                </a:pathLst>
              </a:custGeom>
              <a:noFill/>
              <a:ln w="9525" cap="flat" cmpd="sng">
                <a:solidFill>
                  <a:srgbClr val="A44A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1668925" y="1358675"/>
                <a:ext cx="83175" cy="208150"/>
              </a:xfrm>
              <a:custGeom>
                <a:avLst/>
                <a:gdLst/>
                <a:ahLst/>
                <a:cxnLst/>
                <a:rect l="l" t="t" r="r" b="b"/>
                <a:pathLst>
                  <a:path w="3327" h="8326" extrusionOk="0">
                    <a:moveTo>
                      <a:pt x="2947" y="0"/>
                    </a:moveTo>
                    <a:lnTo>
                      <a:pt x="2813" y="133"/>
                    </a:lnTo>
                    <a:lnTo>
                      <a:pt x="2661" y="285"/>
                    </a:lnTo>
                    <a:lnTo>
                      <a:pt x="2490" y="475"/>
                    </a:lnTo>
                    <a:lnTo>
                      <a:pt x="2300" y="741"/>
                    </a:lnTo>
                    <a:lnTo>
                      <a:pt x="2072" y="1046"/>
                    </a:lnTo>
                    <a:lnTo>
                      <a:pt x="1825" y="1445"/>
                    </a:lnTo>
                    <a:lnTo>
                      <a:pt x="1578" y="1882"/>
                    </a:lnTo>
                    <a:lnTo>
                      <a:pt x="1312" y="2414"/>
                    </a:lnTo>
                    <a:lnTo>
                      <a:pt x="1065" y="3003"/>
                    </a:lnTo>
                    <a:lnTo>
                      <a:pt x="818" y="3688"/>
                    </a:lnTo>
                    <a:lnTo>
                      <a:pt x="589" y="4429"/>
                    </a:lnTo>
                    <a:lnTo>
                      <a:pt x="494" y="4847"/>
                    </a:lnTo>
                    <a:lnTo>
                      <a:pt x="399" y="5265"/>
                    </a:lnTo>
                    <a:lnTo>
                      <a:pt x="304" y="5722"/>
                    </a:lnTo>
                    <a:lnTo>
                      <a:pt x="228" y="6178"/>
                    </a:lnTo>
                    <a:lnTo>
                      <a:pt x="152" y="6672"/>
                    </a:lnTo>
                    <a:lnTo>
                      <a:pt x="76" y="7204"/>
                    </a:lnTo>
                    <a:lnTo>
                      <a:pt x="38" y="7737"/>
                    </a:lnTo>
                    <a:lnTo>
                      <a:pt x="0" y="8288"/>
                    </a:lnTo>
                    <a:lnTo>
                      <a:pt x="570" y="8326"/>
                    </a:lnTo>
                    <a:lnTo>
                      <a:pt x="608" y="7794"/>
                    </a:lnTo>
                    <a:lnTo>
                      <a:pt x="666" y="7280"/>
                    </a:lnTo>
                    <a:lnTo>
                      <a:pt x="723" y="6786"/>
                    </a:lnTo>
                    <a:lnTo>
                      <a:pt x="799" y="6311"/>
                    </a:lnTo>
                    <a:lnTo>
                      <a:pt x="875" y="5874"/>
                    </a:lnTo>
                    <a:lnTo>
                      <a:pt x="951" y="5437"/>
                    </a:lnTo>
                    <a:lnTo>
                      <a:pt x="1141" y="4638"/>
                    </a:lnTo>
                    <a:lnTo>
                      <a:pt x="1350" y="3916"/>
                    </a:lnTo>
                    <a:lnTo>
                      <a:pt x="1597" y="3289"/>
                    </a:lnTo>
                    <a:lnTo>
                      <a:pt x="1825" y="2718"/>
                    </a:lnTo>
                    <a:lnTo>
                      <a:pt x="2072" y="2205"/>
                    </a:lnTo>
                    <a:lnTo>
                      <a:pt x="2300" y="1787"/>
                    </a:lnTo>
                    <a:lnTo>
                      <a:pt x="2528" y="1426"/>
                    </a:lnTo>
                    <a:lnTo>
                      <a:pt x="2737" y="1122"/>
                    </a:lnTo>
                    <a:lnTo>
                      <a:pt x="2928" y="875"/>
                    </a:lnTo>
                    <a:lnTo>
                      <a:pt x="3080" y="684"/>
                    </a:lnTo>
                    <a:lnTo>
                      <a:pt x="3213" y="551"/>
                    </a:lnTo>
                    <a:lnTo>
                      <a:pt x="3327" y="456"/>
                    </a:lnTo>
                    <a:lnTo>
                      <a:pt x="2947" y="0"/>
                    </a:lnTo>
                    <a:close/>
                  </a:path>
                </a:pathLst>
              </a:custGeom>
              <a:solidFill>
                <a:srgbClr val="551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1666075" y="1356300"/>
                <a:ext cx="88400" cy="213375"/>
              </a:xfrm>
              <a:custGeom>
                <a:avLst/>
                <a:gdLst/>
                <a:ahLst/>
                <a:cxnLst/>
                <a:rect l="l" t="t" r="r" b="b"/>
                <a:pathLst>
                  <a:path w="3536" h="8535" extrusionOk="0">
                    <a:moveTo>
                      <a:pt x="3061" y="247"/>
                    </a:moveTo>
                    <a:lnTo>
                      <a:pt x="3289" y="532"/>
                    </a:lnTo>
                    <a:lnTo>
                      <a:pt x="3099" y="741"/>
                    </a:lnTo>
                    <a:lnTo>
                      <a:pt x="2813" y="1084"/>
                    </a:lnTo>
                    <a:lnTo>
                      <a:pt x="2642" y="1312"/>
                    </a:lnTo>
                    <a:lnTo>
                      <a:pt x="2471" y="1597"/>
                    </a:lnTo>
                    <a:lnTo>
                      <a:pt x="2281" y="1901"/>
                    </a:lnTo>
                    <a:lnTo>
                      <a:pt x="2091" y="2262"/>
                    </a:lnTo>
                    <a:lnTo>
                      <a:pt x="1863" y="2718"/>
                    </a:lnTo>
                    <a:lnTo>
                      <a:pt x="1635" y="3270"/>
                    </a:lnTo>
                    <a:lnTo>
                      <a:pt x="1407" y="3878"/>
                    </a:lnTo>
                    <a:lnTo>
                      <a:pt x="1198" y="4600"/>
                    </a:lnTo>
                    <a:lnTo>
                      <a:pt x="989" y="5379"/>
                    </a:lnTo>
                    <a:lnTo>
                      <a:pt x="913" y="5817"/>
                    </a:lnTo>
                    <a:lnTo>
                      <a:pt x="818" y="6273"/>
                    </a:lnTo>
                    <a:lnTo>
                      <a:pt x="741" y="6748"/>
                    </a:lnTo>
                    <a:lnTo>
                      <a:pt x="684" y="7242"/>
                    </a:lnTo>
                    <a:lnTo>
                      <a:pt x="627" y="7775"/>
                    </a:lnTo>
                    <a:lnTo>
                      <a:pt x="589" y="8307"/>
                    </a:lnTo>
                    <a:lnTo>
                      <a:pt x="209" y="8288"/>
                    </a:lnTo>
                    <a:lnTo>
                      <a:pt x="304" y="7299"/>
                    </a:lnTo>
                    <a:lnTo>
                      <a:pt x="418" y="6387"/>
                    </a:lnTo>
                    <a:lnTo>
                      <a:pt x="570" y="5551"/>
                    </a:lnTo>
                    <a:lnTo>
                      <a:pt x="741" y="4790"/>
                    </a:lnTo>
                    <a:lnTo>
                      <a:pt x="951" y="4087"/>
                    </a:lnTo>
                    <a:lnTo>
                      <a:pt x="1160" y="3460"/>
                    </a:lnTo>
                    <a:lnTo>
                      <a:pt x="1369" y="2889"/>
                    </a:lnTo>
                    <a:lnTo>
                      <a:pt x="1597" y="2376"/>
                    </a:lnTo>
                    <a:lnTo>
                      <a:pt x="1825" y="1920"/>
                    </a:lnTo>
                    <a:lnTo>
                      <a:pt x="2053" y="1540"/>
                    </a:lnTo>
                    <a:lnTo>
                      <a:pt x="2262" y="1198"/>
                    </a:lnTo>
                    <a:lnTo>
                      <a:pt x="2471" y="912"/>
                    </a:lnTo>
                    <a:lnTo>
                      <a:pt x="2661" y="684"/>
                    </a:lnTo>
                    <a:lnTo>
                      <a:pt x="2813" y="494"/>
                    </a:lnTo>
                    <a:lnTo>
                      <a:pt x="3061" y="247"/>
                    </a:lnTo>
                    <a:close/>
                    <a:moveTo>
                      <a:pt x="3042" y="0"/>
                    </a:moveTo>
                    <a:lnTo>
                      <a:pt x="3004" y="19"/>
                    </a:lnTo>
                    <a:lnTo>
                      <a:pt x="2851" y="152"/>
                    </a:lnTo>
                    <a:lnTo>
                      <a:pt x="2718" y="285"/>
                    </a:lnTo>
                    <a:lnTo>
                      <a:pt x="2528" y="494"/>
                    </a:lnTo>
                    <a:lnTo>
                      <a:pt x="2338" y="760"/>
                    </a:lnTo>
                    <a:lnTo>
                      <a:pt x="2091" y="1084"/>
                    </a:lnTo>
                    <a:lnTo>
                      <a:pt x="1844" y="1464"/>
                    </a:lnTo>
                    <a:lnTo>
                      <a:pt x="1597" y="1920"/>
                    </a:lnTo>
                    <a:lnTo>
                      <a:pt x="1331" y="2452"/>
                    </a:lnTo>
                    <a:lnTo>
                      <a:pt x="1084" y="3041"/>
                    </a:lnTo>
                    <a:lnTo>
                      <a:pt x="837" y="3726"/>
                    </a:lnTo>
                    <a:lnTo>
                      <a:pt x="608" y="4486"/>
                    </a:lnTo>
                    <a:lnTo>
                      <a:pt x="494" y="4904"/>
                    </a:lnTo>
                    <a:lnTo>
                      <a:pt x="399" y="5322"/>
                    </a:lnTo>
                    <a:lnTo>
                      <a:pt x="304" y="5779"/>
                    </a:lnTo>
                    <a:lnTo>
                      <a:pt x="228" y="6254"/>
                    </a:lnTo>
                    <a:lnTo>
                      <a:pt x="152" y="6748"/>
                    </a:lnTo>
                    <a:lnTo>
                      <a:pt x="95" y="7280"/>
                    </a:lnTo>
                    <a:lnTo>
                      <a:pt x="38" y="7813"/>
                    </a:lnTo>
                    <a:lnTo>
                      <a:pt x="0" y="8383"/>
                    </a:lnTo>
                    <a:lnTo>
                      <a:pt x="0" y="8421"/>
                    </a:lnTo>
                    <a:lnTo>
                      <a:pt x="19" y="8459"/>
                    </a:lnTo>
                    <a:lnTo>
                      <a:pt x="57" y="8478"/>
                    </a:lnTo>
                    <a:lnTo>
                      <a:pt x="95" y="8497"/>
                    </a:lnTo>
                    <a:lnTo>
                      <a:pt x="684" y="8535"/>
                    </a:lnTo>
                    <a:lnTo>
                      <a:pt x="722" y="8516"/>
                    </a:lnTo>
                    <a:lnTo>
                      <a:pt x="761" y="8497"/>
                    </a:lnTo>
                    <a:lnTo>
                      <a:pt x="780" y="8478"/>
                    </a:lnTo>
                    <a:lnTo>
                      <a:pt x="799" y="8440"/>
                    </a:lnTo>
                    <a:lnTo>
                      <a:pt x="837" y="7908"/>
                    </a:lnTo>
                    <a:lnTo>
                      <a:pt x="875" y="7394"/>
                    </a:lnTo>
                    <a:lnTo>
                      <a:pt x="932" y="6919"/>
                    </a:lnTo>
                    <a:lnTo>
                      <a:pt x="1008" y="6444"/>
                    </a:lnTo>
                    <a:lnTo>
                      <a:pt x="1084" y="6007"/>
                    </a:lnTo>
                    <a:lnTo>
                      <a:pt x="1160" y="5589"/>
                    </a:lnTo>
                    <a:lnTo>
                      <a:pt x="1350" y="4790"/>
                    </a:lnTo>
                    <a:lnTo>
                      <a:pt x="1559" y="4087"/>
                    </a:lnTo>
                    <a:lnTo>
                      <a:pt x="1787" y="3441"/>
                    </a:lnTo>
                    <a:lnTo>
                      <a:pt x="2034" y="2889"/>
                    </a:lnTo>
                    <a:lnTo>
                      <a:pt x="2262" y="2395"/>
                    </a:lnTo>
                    <a:lnTo>
                      <a:pt x="2509" y="1958"/>
                    </a:lnTo>
                    <a:lnTo>
                      <a:pt x="2718" y="1597"/>
                    </a:lnTo>
                    <a:lnTo>
                      <a:pt x="2927" y="1293"/>
                    </a:lnTo>
                    <a:lnTo>
                      <a:pt x="3118" y="1046"/>
                    </a:lnTo>
                    <a:lnTo>
                      <a:pt x="3270" y="874"/>
                    </a:lnTo>
                    <a:lnTo>
                      <a:pt x="3384" y="741"/>
                    </a:lnTo>
                    <a:lnTo>
                      <a:pt x="3498" y="627"/>
                    </a:lnTo>
                    <a:lnTo>
                      <a:pt x="3536" y="608"/>
                    </a:lnTo>
                    <a:lnTo>
                      <a:pt x="3536" y="551"/>
                    </a:lnTo>
                    <a:lnTo>
                      <a:pt x="3536" y="513"/>
                    </a:lnTo>
                    <a:lnTo>
                      <a:pt x="3517" y="475"/>
                    </a:lnTo>
                    <a:lnTo>
                      <a:pt x="3156" y="38"/>
                    </a:lnTo>
                    <a:lnTo>
                      <a:pt x="3118" y="0"/>
                    </a:lnTo>
                    <a:close/>
                  </a:path>
                </a:pathLst>
              </a:custGeom>
              <a:noFill/>
              <a:ln w="9525" cap="flat" cmpd="sng">
                <a:solidFill>
                  <a:srgbClr val="A44A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p:nvPr/>
            </p:nvSpPr>
            <p:spPr>
              <a:xfrm>
                <a:off x="1323450" y="1623825"/>
                <a:ext cx="546025" cy="546050"/>
              </a:xfrm>
              <a:custGeom>
                <a:avLst/>
                <a:gdLst/>
                <a:ahLst/>
                <a:cxnLst/>
                <a:rect l="l" t="t" r="r" b="b"/>
                <a:pathLst>
                  <a:path w="21841" h="21842" extrusionOk="0">
                    <a:moveTo>
                      <a:pt x="10911" y="1"/>
                    </a:moveTo>
                    <a:lnTo>
                      <a:pt x="10360" y="20"/>
                    </a:lnTo>
                    <a:lnTo>
                      <a:pt x="9789" y="58"/>
                    </a:lnTo>
                    <a:lnTo>
                      <a:pt x="9257" y="134"/>
                    </a:lnTo>
                    <a:lnTo>
                      <a:pt x="8706" y="229"/>
                    </a:lnTo>
                    <a:lnTo>
                      <a:pt x="8193" y="343"/>
                    </a:lnTo>
                    <a:lnTo>
                      <a:pt x="7660" y="495"/>
                    </a:lnTo>
                    <a:lnTo>
                      <a:pt x="7166" y="666"/>
                    </a:lnTo>
                    <a:lnTo>
                      <a:pt x="6672" y="856"/>
                    </a:lnTo>
                    <a:lnTo>
                      <a:pt x="6178" y="1084"/>
                    </a:lnTo>
                    <a:lnTo>
                      <a:pt x="5703" y="1312"/>
                    </a:lnTo>
                    <a:lnTo>
                      <a:pt x="5246" y="1579"/>
                    </a:lnTo>
                    <a:lnTo>
                      <a:pt x="4809" y="1864"/>
                    </a:lnTo>
                    <a:lnTo>
                      <a:pt x="4372" y="2168"/>
                    </a:lnTo>
                    <a:lnTo>
                      <a:pt x="3973" y="2491"/>
                    </a:lnTo>
                    <a:lnTo>
                      <a:pt x="3574" y="2833"/>
                    </a:lnTo>
                    <a:lnTo>
                      <a:pt x="3193" y="3194"/>
                    </a:lnTo>
                    <a:lnTo>
                      <a:pt x="2832" y="3574"/>
                    </a:lnTo>
                    <a:lnTo>
                      <a:pt x="2490" y="3974"/>
                    </a:lnTo>
                    <a:lnTo>
                      <a:pt x="2167" y="4392"/>
                    </a:lnTo>
                    <a:lnTo>
                      <a:pt x="1863" y="4810"/>
                    </a:lnTo>
                    <a:lnTo>
                      <a:pt x="1578" y="5266"/>
                    </a:lnTo>
                    <a:lnTo>
                      <a:pt x="1312" y="5722"/>
                    </a:lnTo>
                    <a:lnTo>
                      <a:pt x="1065" y="6179"/>
                    </a:lnTo>
                    <a:lnTo>
                      <a:pt x="855" y="6673"/>
                    </a:lnTo>
                    <a:lnTo>
                      <a:pt x="646" y="7167"/>
                    </a:lnTo>
                    <a:lnTo>
                      <a:pt x="475" y="7680"/>
                    </a:lnTo>
                    <a:lnTo>
                      <a:pt x="342" y="8194"/>
                    </a:lnTo>
                    <a:lnTo>
                      <a:pt x="209" y="8726"/>
                    </a:lnTo>
                    <a:lnTo>
                      <a:pt x="114" y="9258"/>
                    </a:lnTo>
                    <a:lnTo>
                      <a:pt x="57" y="9809"/>
                    </a:lnTo>
                    <a:lnTo>
                      <a:pt x="0" y="10361"/>
                    </a:lnTo>
                    <a:lnTo>
                      <a:pt x="0" y="10931"/>
                    </a:lnTo>
                    <a:lnTo>
                      <a:pt x="0" y="11482"/>
                    </a:lnTo>
                    <a:lnTo>
                      <a:pt x="57" y="12033"/>
                    </a:lnTo>
                    <a:lnTo>
                      <a:pt x="114" y="12585"/>
                    </a:lnTo>
                    <a:lnTo>
                      <a:pt x="209" y="13117"/>
                    </a:lnTo>
                    <a:lnTo>
                      <a:pt x="342" y="13649"/>
                    </a:lnTo>
                    <a:lnTo>
                      <a:pt x="475" y="14162"/>
                    </a:lnTo>
                    <a:lnTo>
                      <a:pt x="646" y="14675"/>
                    </a:lnTo>
                    <a:lnTo>
                      <a:pt x="855" y="15170"/>
                    </a:lnTo>
                    <a:lnTo>
                      <a:pt x="1065" y="15664"/>
                    </a:lnTo>
                    <a:lnTo>
                      <a:pt x="1312" y="16120"/>
                    </a:lnTo>
                    <a:lnTo>
                      <a:pt x="1578" y="16576"/>
                    </a:lnTo>
                    <a:lnTo>
                      <a:pt x="1863" y="17033"/>
                    </a:lnTo>
                    <a:lnTo>
                      <a:pt x="2167" y="17451"/>
                    </a:lnTo>
                    <a:lnTo>
                      <a:pt x="2490" y="17869"/>
                    </a:lnTo>
                    <a:lnTo>
                      <a:pt x="2832" y="18268"/>
                    </a:lnTo>
                    <a:lnTo>
                      <a:pt x="3193" y="18648"/>
                    </a:lnTo>
                    <a:lnTo>
                      <a:pt x="3574" y="19009"/>
                    </a:lnTo>
                    <a:lnTo>
                      <a:pt x="3973" y="19352"/>
                    </a:lnTo>
                    <a:lnTo>
                      <a:pt x="4372" y="19675"/>
                    </a:lnTo>
                    <a:lnTo>
                      <a:pt x="4809" y="19979"/>
                    </a:lnTo>
                    <a:lnTo>
                      <a:pt x="5246" y="20264"/>
                    </a:lnTo>
                    <a:lnTo>
                      <a:pt x="5703" y="20530"/>
                    </a:lnTo>
                    <a:lnTo>
                      <a:pt x="6178" y="20758"/>
                    </a:lnTo>
                    <a:lnTo>
                      <a:pt x="6672" y="20986"/>
                    </a:lnTo>
                    <a:lnTo>
                      <a:pt x="7166" y="21176"/>
                    </a:lnTo>
                    <a:lnTo>
                      <a:pt x="7660" y="21347"/>
                    </a:lnTo>
                    <a:lnTo>
                      <a:pt x="8193" y="21500"/>
                    </a:lnTo>
                    <a:lnTo>
                      <a:pt x="8706" y="21614"/>
                    </a:lnTo>
                    <a:lnTo>
                      <a:pt x="9257" y="21709"/>
                    </a:lnTo>
                    <a:lnTo>
                      <a:pt x="9789" y="21785"/>
                    </a:lnTo>
                    <a:lnTo>
                      <a:pt x="10360" y="21823"/>
                    </a:lnTo>
                    <a:lnTo>
                      <a:pt x="10911" y="21842"/>
                    </a:lnTo>
                    <a:lnTo>
                      <a:pt x="11481" y="21823"/>
                    </a:lnTo>
                    <a:lnTo>
                      <a:pt x="12032" y="21785"/>
                    </a:lnTo>
                    <a:lnTo>
                      <a:pt x="12584" y="21709"/>
                    </a:lnTo>
                    <a:lnTo>
                      <a:pt x="13116" y="21614"/>
                    </a:lnTo>
                    <a:lnTo>
                      <a:pt x="13648" y="21500"/>
                    </a:lnTo>
                    <a:lnTo>
                      <a:pt x="14161" y="21347"/>
                    </a:lnTo>
                    <a:lnTo>
                      <a:pt x="14675" y="21176"/>
                    </a:lnTo>
                    <a:lnTo>
                      <a:pt x="15169" y="20986"/>
                    </a:lnTo>
                    <a:lnTo>
                      <a:pt x="15644" y="20758"/>
                    </a:lnTo>
                    <a:lnTo>
                      <a:pt x="16119" y="20530"/>
                    </a:lnTo>
                    <a:lnTo>
                      <a:pt x="16575" y="20264"/>
                    </a:lnTo>
                    <a:lnTo>
                      <a:pt x="17013" y="19979"/>
                    </a:lnTo>
                    <a:lnTo>
                      <a:pt x="17450" y="19675"/>
                    </a:lnTo>
                    <a:lnTo>
                      <a:pt x="17868" y="19352"/>
                    </a:lnTo>
                    <a:lnTo>
                      <a:pt x="18267" y="19009"/>
                    </a:lnTo>
                    <a:lnTo>
                      <a:pt x="18647" y="18648"/>
                    </a:lnTo>
                    <a:lnTo>
                      <a:pt x="19009" y="18268"/>
                    </a:lnTo>
                    <a:lnTo>
                      <a:pt x="19351" y="17869"/>
                    </a:lnTo>
                    <a:lnTo>
                      <a:pt x="19674" y="17451"/>
                    </a:lnTo>
                    <a:lnTo>
                      <a:pt x="19978" y="17033"/>
                    </a:lnTo>
                    <a:lnTo>
                      <a:pt x="20263" y="16576"/>
                    </a:lnTo>
                    <a:lnTo>
                      <a:pt x="20510" y="16120"/>
                    </a:lnTo>
                    <a:lnTo>
                      <a:pt x="20757" y="15664"/>
                    </a:lnTo>
                    <a:lnTo>
                      <a:pt x="20985" y="15170"/>
                    </a:lnTo>
                    <a:lnTo>
                      <a:pt x="21176" y="14675"/>
                    </a:lnTo>
                    <a:lnTo>
                      <a:pt x="21347" y="14162"/>
                    </a:lnTo>
                    <a:lnTo>
                      <a:pt x="21499" y="13649"/>
                    </a:lnTo>
                    <a:lnTo>
                      <a:pt x="21613" y="13117"/>
                    </a:lnTo>
                    <a:lnTo>
                      <a:pt x="21708" y="12585"/>
                    </a:lnTo>
                    <a:lnTo>
                      <a:pt x="21784" y="12033"/>
                    </a:lnTo>
                    <a:lnTo>
                      <a:pt x="21822" y="11482"/>
                    </a:lnTo>
                    <a:lnTo>
                      <a:pt x="21841" y="10931"/>
                    </a:lnTo>
                    <a:lnTo>
                      <a:pt x="21822" y="10361"/>
                    </a:lnTo>
                    <a:lnTo>
                      <a:pt x="21784" y="9809"/>
                    </a:lnTo>
                    <a:lnTo>
                      <a:pt x="21708" y="9258"/>
                    </a:lnTo>
                    <a:lnTo>
                      <a:pt x="21613" y="8726"/>
                    </a:lnTo>
                    <a:lnTo>
                      <a:pt x="21499" y="8194"/>
                    </a:lnTo>
                    <a:lnTo>
                      <a:pt x="21347" y="7680"/>
                    </a:lnTo>
                    <a:lnTo>
                      <a:pt x="21176" y="7167"/>
                    </a:lnTo>
                    <a:lnTo>
                      <a:pt x="20985" y="6673"/>
                    </a:lnTo>
                    <a:lnTo>
                      <a:pt x="20757" y="6179"/>
                    </a:lnTo>
                    <a:lnTo>
                      <a:pt x="20510" y="5722"/>
                    </a:lnTo>
                    <a:lnTo>
                      <a:pt x="20263" y="5266"/>
                    </a:lnTo>
                    <a:lnTo>
                      <a:pt x="19978" y="4810"/>
                    </a:lnTo>
                    <a:lnTo>
                      <a:pt x="19674" y="4392"/>
                    </a:lnTo>
                    <a:lnTo>
                      <a:pt x="19351" y="3974"/>
                    </a:lnTo>
                    <a:lnTo>
                      <a:pt x="19009" y="3574"/>
                    </a:lnTo>
                    <a:lnTo>
                      <a:pt x="18647" y="3194"/>
                    </a:lnTo>
                    <a:lnTo>
                      <a:pt x="18267" y="2833"/>
                    </a:lnTo>
                    <a:lnTo>
                      <a:pt x="17868" y="2491"/>
                    </a:lnTo>
                    <a:lnTo>
                      <a:pt x="17450" y="2168"/>
                    </a:lnTo>
                    <a:lnTo>
                      <a:pt x="17013" y="1864"/>
                    </a:lnTo>
                    <a:lnTo>
                      <a:pt x="16575" y="1579"/>
                    </a:lnTo>
                    <a:lnTo>
                      <a:pt x="16119" y="1312"/>
                    </a:lnTo>
                    <a:lnTo>
                      <a:pt x="15644" y="1084"/>
                    </a:lnTo>
                    <a:lnTo>
                      <a:pt x="15169" y="856"/>
                    </a:lnTo>
                    <a:lnTo>
                      <a:pt x="14675" y="666"/>
                    </a:lnTo>
                    <a:lnTo>
                      <a:pt x="14161" y="495"/>
                    </a:lnTo>
                    <a:lnTo>
                      <a:pt x="13648" y="343"/>
                    </a:lnTo>
                    <a:lnTo>
                      <a:pt x="13116" y="229"/>
                    </a:lnTo>
                    <a:lnTo>
                      <a:pt x="12584" y="134"/>
                    </a:lnTo>
                    <a:lnTo>
                      <a:pt x="12032" y="58"/>
                    </a:lnTo>
                    <a:lnTo>
                      <a:pt x="11481" y="20"/>
                    </a:lnTo>
                    <a:lnTo>
                      <a:pt x="109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a:off x="1404700" y="1495525"/>
                <a:ext cx="383525" cy="191525"/>
              </a:xfrm>
              <a:custGeom>
                <a:avLst/>
                <a:gdLst/>
                <a:ahLst/>
                <a:cxnLst/>
                <a:rect l="l" t="t" r="r" b="b"/>
                <a:pathLst>
                  <a:path w="15341" h="7661" extrusionOk="0">
                    <a:moveTo>
                      <a:pt x="0" y="1"/>
                    </a:moveTo>
                    <a:lnTo>
                      <a:pt x="0" y="400"/>
                    </a:lnTo>
                    <a:lnTo>
                      <a:pt x="39" y="780"/>
                    </a:lnTo>
                    <a:lnTo>
                      <a:pt x="96" y="1160"/>
                    </a:lnTo>
                    <a:lnTo>
                      <a:pt x="153" y="1540"/>
                    </a:lnTo>
                    <a:lnTo>
                      <a:pt x="248" y="1920"/>
                    </a:lnTo>
                    <a:lnTo>
                      <a:pt x="343" y="2282"/>
                    </a:lnTo>
                    <a:lnTo>
                      <a:pt x="457" y="2643"/>
                    </a:lnTo>
                    <a:lnTo>
                      <a:pt x="609" y="2985"/>
                    </a:lnTo>
                    <a:lnTo>
                      <a:pt x="761" y="3327"/>
                    </a:lnTo>
                    <a:lnTo>
                      <a:pt x="932" y="3650"/>
                    </a:lnTo>
                    <a:lnTo>
                      <a:pt x="1103" y="3973"/>
                    </a:lnTo>
                    <a:lnTo>
                      <a:pt x="1312" y="4277"/>
                    </a:lnTo>
                    <a:lnTo>
                      <a:pt x="1521" y="4582"/>
                    </a:lnTo>
                    <a:lnTo>
                      <a:pt x="1749" y="4867"/>
                    </a:lnTo>
                    <a:lnTo>
                      <a:pt x="1996" y="5152"/>
                    </a:lnTo>
                    <a:lnTo>
                      <a:pt x="2243" y="5418"/>
                    </a:lnTo>
                    <a:lnTo>
                      <a:pt x="2510" y="5665"/>
                    </a:lnTo>
                    <a:lnTo>
                      <a:pt x="2795" y="5912"/>
                    </a:lnTo>
                    <a:lnTo>
                      <a:pt x="3080" y="6140"/>
                    </a:lnTo>
                    <a:lnTo>
                      <a:pt x="3384" y="6349"/>
                    </a:lnTo>
                    <a:lnTo>
                      <a:pt x="3688" y="6559"/>
                    </a:lnTo>
                    <a:lnTo>
                      <a:pt x="4011" y="6749"/>
                    </a:lnTo>
                    <a:lnTo>
                      <a:pt x="4334" y="6901"/>
                    </a:lnTo>
                    <a:lnTo>
                      <a:pt x="4677" y="7053"/>
                    </a:lnTo>
                    <a:lnTo>
                      <a:pt x="5038" y="7205"/>
                    </a:lnTo>
                    <a:lnTo>
                      <a:pt x="5380" y="7319"/>
                    </a:lnTo>
                    <a:lnTo>
                      <a:pt x="5741" y="7414"/>
                    </a:lnTo>
                    <a:lnTo>
                      <a:pt x="6121" y="7509"/>
                    </a:lnTo>
                    <a:lnTo>
                      <a:pt x="6501" y="7585"/>
                    </a:lnTo>
                    <a:lnTo>
                      <a:pt x="6882" y="7623"/>
                    </a:lnTo>
                    <a:lnTo>
                      <a:pt x="7262" y="7661"/>
                    </a:lnTo>
                    <a:lnTo>
                      <a:pt x="8060" y="7661"/>
                    </a:lnTo>
                    <a:lnTo>
                      <a:pt x="8440" y="7623"/>
                    </a:lnTo>
                    <a:lnTo>
                      <a:pt x="8839" y="7585"/>
                    </a:lnTo>
                    <a:lnTo>
                      <a:pt x="9201" y="7509"/>
                    </a:lnTo>
                    <a:lnTo>
                      <a:pt x="9581" y="7414"/>
                    </a:lnTo>
                    <a:lnTo>
                      <a:pt x="9942" y="7319"/>
                    </a:lnTo>
                    <a:lnTo>
                      <a:pt x="10303" y="7205"/>
                    </a:lnTo>
                    <a:lnTo>
                      <a:pt x="10645" y="7053"/>
                    </a:lnTo>
                    <a:lnTo>
                      <a:pt x="10987" y="6901"/>
                    </a:lnTo>
                    <a:lnTo>
                      <a:pt x="11311" y="6749"/>
                    </a:lnTo>
                    <a:lnTo>
                      <a:pt x="11634" y="6559"/>
                    </a:lnTo>
                    <a:lnTo>
                      <a:pt x="11957" y="6349"/>
                    </a:lnTo>
                    <a:lnTo>
                      <a:pt x="12242" y="6140"/>
                    </a:lnTo>
                    <a:lnTo>
                      <a:pt x="12546" y="5912"/>
                    </a:lnTo>
                    <a:lnTo>
                      <a:pt x="12812" y="5665"/>
                    </a:lnTo>
                    <a:lnTo>
                      <a:pt x="13078" y="5418"/>
                    </a:lnTo>
                    <a:lnTo>
                      <a:pt x="13344" y="5152"/>
                    </a:lnTo>
                    <a:lnTo>
                      <a:pt x="13573" y="4867"/>
                    </a:lnTo>
                    <a:lnTo>
                      <a:pt x="13801" y="4582"/>
                    </a:lnTo>
                    <a:lnTo>
                      <a:pt x="14029" y="4277"/>
                    </a:lnTo>
                    <a:lnTo>
                      <a:pt x="14219" y="3973"/>
                    </a:lnTo>
                    <a:lnTo>
                      <a:pt x="14409" y="3650"/>
                    </a:lnTo>
                    <a:lnTo>
                      <a:pt x="14580" y="3327"/>
                    </a:lnTo>
                    <a:lnTo>
                      <a:pt x="14732" y="2985"/>
                    </a:lnTo>
                    <a:lnTo>
                      <a:pt x="14865" y="2643"/>
                    </a:lnTo>
                    <a:lnTo>
                      <a:pt x="14979" y="2282"/>
                    </a:lnTo>
                    <a:lnTo>
                      <a:pt x="15093" y="1920"/>
                    </a:lnTo>
                    <a:lnTo>
                      <a:pt x="15169" y="1540"/>
                    </a:lnTo>
                    <a:lnTo>
                      <a:pt x="15245" y="1160"/>
                    </a:lnTo>
                    <a:lnTo>
                      <a:pt x="15283" y="780"/>
                    </a:lnTo>
                    <a:lnTo>
                      <a:pt x="15321" y="400"/>
                    </a:lnTo>
                    <a:lnTo>
                      <a:pt x="15340" y="1"/>
                    </a:lnTo>
                    <a:close/>
                  </a:path>
                </a:pathLst>
              </a:custGeom>
              <a:solidFill>
                <a:srgbClr val="C38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a:off x="1658000" y="754200"/>
                <a:ext cx="441950" cy="656775"/>
              </a:xfrm>
              <a:custGeom>
                <a:avLst/>
                <a:gdLst/>
                <a:ahLst/>
                <a:cxnLst/>
                <a:rect l="l" t="t" r="r" b="b"/>
                <a:pathLst>
                  <a:path w="17678" h="26271" extrusionOk="0">
                    <a:moveTo>
                      <a:pt x="11918" y="0"/>
                    </a:moveTo>
                    <a:lnTo>
                      <a:pt x="11652" y="19"/>
                    </a:lnTo>
                    <a:lnTo>
                      <a:pt x="11386" y="57"/>
                    </a:lnTo>
                    <a:lnTo>
                      <a:pt x="11139" y="114"/>
                    </a:lnTo>
                    <a:lnTo>
                      <a:pt x="10892" y="190"/>
                    </a:lnTo>
                    <a:lnTo>
                      <a:pt x="10645" y="266"/>
                    </a:lnTo>
                    <a:lnTo>
                      <a:pt x="10360" y="418"/>
                    </a:lnTo>
                    <a:lnTo>
                      <a:pt x="10094" y="571"/>
                    </a:lnTo>
                    <a:lnTo>
                      <a:pt x="9827" y="761"/>
                    </a:lnTo>
                    <a:lnTo>
                      <a:pt x="9599" y="951"/>
                    </a:lnTo>
                    <a:lnTo>
                      <a:pt x="9390" y="1179"/>
                    </a:lnTo>
                    <a:lnTo>
                      <a:pt x="9181" y="1426"/>
                    </a:lnTo>
                    <a:lnTo>
                      <a:pt x="8991" y="1673"/>
                    </a:lnTo>
                    <a:lnTo>
                      <a:pt x="8839" y="1958"/>
                    </a:lnTo>
                    <a:lnTo>
                      <a:pt x="8687" y="2224"/>
                    </a:lnTo>
                    <a:lnTo>
                      <a:pt x="8554" y="2528"/>
                    </a:lnTo>
                    <a:lnTo>
                      <a:pt x="8421" y="2833"/>
                    </a:lnTo>
                    <a:lnTo>
                      <a:pt x="8326" y="3137"/>
                    </a:lnTo>
                    <a:lnTo>
                      <a:pt x="8250" y="3441"/>
                    </a:lnTo>
                    <a:lnTo>
                      <a:pt x="8174" y="3764"/>
                    </a:lnTo>
                    <a:lnTo>
                      <a:pt x="8117" y="4087"/>
                    </a:lnTo>
                    <a:lnTo>
                      <a:pt x="8079" y="4410"/>
                    </a:lnTo>
                    <a:lnTo>
                      <a:pt x="8041" y="5038"/>
                    </a:lnTo>
                    <a:lnTo>
                      <a:pt x="8022" y="5665"/>
                    </a:lnTo>
                    <a:lnTo>
                      <a:pt x="8041" y="6311"/>
                    </a:lnTo>
                    <a:lnTo>
                      <a:pt x="8079" y="6938"/>
                    </a:lnTo>
                    <a:lnTo>
                      <a:pt x="8174" y="8231"/>
                    </a:lnTo>
                    <a:lnTo>
                      <a:pt x="8212" y="8858"/>
                    </a:lnTo>
                    <a:lnTo>
                      <a:pt x="8231" y="9505"/>
                    </a:lnTo>
                    <a:lnTo>
                      <a:pt x="8231" y="9809"/>
                    </a:lnTo>
                    <a:lnTo>
                      <a:pt x="8212" y="10132"/>
                    </a:lnTo>
                    <a:lnTo>
                      <a:pt x="8174" y="10436"/>
                    </a:lnTo>
                    <a:lnTo>
                      <a:pt x="8117" y="10740"/>
                    </a:lnTo>
                    <a:lnTo>
                      <a:pt x="8041" y="11044"/>
                    </a:lnTo>
                    <a:lnTo>
                      <a:pt x="7927" y="11329"/>
                    </a:lnTo>
                    <a:lnTo>
                      <a:pt x="7794" y="11595"/>
                    </a:lnTo>
                    <a:lnTo>
                      <a:pt x="7622" y="11862"/>
                    </a:lnTo>
                    <a:lnTo>
                      <a:pt x="7508" y="11995"/>
                    </a:lnTo>
                    <a:lnTo>
                      <a:pt x="7394" y="12128"/>
                    </a:lnTo>
                    <a:lnTo>
                      <a:pt x="7261" y="12242"/>
                    </a:lnTo>
                    <a:lnTo>
                      <a:pt x="7109" y="12356"/>
                    </a:lnTo>
                    <a:lnTo>
                      <a:pt x="6805" y="12565"/>
                    </a:lnTo>
                    <a:lnTo>
                      <a:pt x="6482" y="12736"/>
                    </a:lnTo>
                    <a:lnTo>
                      <a:pt x="6159" y="12888"/>
                    </a:lnTo>
                    <a:lnTo>
                      <a:pt x="5798" y="13021"/>
                    </a:lnTo>
                    <a:lnTo>
                      <a:pt x="5113" y="13268"/>
                    </a:lnTo>
                    <a:lnTo>
                      <a:pt x="4771" y="13420"/>
                    </a:lnTo>
                    <a:lnTo>
                      <a:pt x="4429" y="13591"/>
                    </a:lnTo>
                    <a:lnTo>
                      <a:pt x="4087" y="13762"/>
                    </a:lnTo>
                    <a:lnTo>
                      <a:pt x="3783" y="13991"/>
                    </a:lnTo>
                    <a:lnTo>
                      <a:pt x="3650" y="14105"/>
                    </a:lnTo>
                    <a:lnTo>
                      <a:pt x="3517" y="14219"/>
                    </a:lnTo>
                    <a:lnTo>
                      <a:pt x="3403" y="14352"/>
                    </a:lnTo>
                    <a:lnTo>
                      <a:pt x="3288" y="14504"/>
                    </a:lnTo>
                    <a:lnTo>
                      <a:pt x="3193" y="14656"/>
                    </a:lnTo>
                    <a:lnTo>
                      <a:pt x="3117" y="14808"/>
                    </a:lnTo>
                    <a:lnTo>
                      <a:pt x="3041" y="14979"/>
                    </a:lnTo>
                    <a:lnTo>
                      <a:pt x="3003" y="15150"/>
                    </a:lnTo>
                    <a:lnTo>
                      <a:pt x="2965" y="15321"/>
                    </a:lnTo>
                    <a:lnTo>
                      <a:pt x="2946" y="15492"/>
                    </a:lnTo>
                    <a:lnTo>
                      <a:pt x="2946" y="15834"/>
                    </a:lnTo>
                    <a:lnTo>
                      <a:pt x="2984" y="16196"/>
                    </a:lnTo>
                    <a:lnTo>
                      <a:pt x="3022" y="16538"/>
                    </a:lnTo>
                    <a:lnTo>
                      <a:pt x="3060" y="16899"/>
                    </a:lnTo>
                    <a:lnTo>
                      <a:pt x="3060" y="17070"/>
                    </a:lnTo>
                    <a:lnTo>
                      <a:pt x="3041" y="17241"/>
                    </a:lnTo>
                    <a:lnTo>
                      <a:pt x="3022" y="17393"/>
                    </a:lnTo>
                    <a:lnTo>
                      <a:pt x="2984" y="17564"/>
                    </a:lnTo>
                    <a:lnTo>
                      <a:pt x="2927" y="17716"/>
                    </a:lnTo>
                    <a:lnTo>
                      <a:pt x="2851" y="17868"/>
                    </a:lnTo>
                    <a:lnTo>
                      <a:pt x="2718" y="18058"/>
                    </a:lnTo>
                    <a:lnTo>
                      <a:pt x="2547" y="18229"/>
                    </a:lnTo>
                    <a:lnTo>
                      <a:pt x="2357" y="18382"/>
                    </a:lnTo>
                    <a:lnTo>
                      <a:pt x="2148" y="18496"/>
                    </a:lnTo>
                    <a:lnTo>
                      <a:pt x="1711" y="18743"/>
                    </a:lnTo>
                    <a:lnTo>
                      <a:pt x="1502" y="18876"/>
                    </a:lnTo>
                    <a:lnTo>
                      <a:pt x="1293" y="19009"/>
                    </a:lnTo>
                    <a:lnTo>
                      <a:pt x="1103" y="19161"/>
                    </a:lnTo>
                    <a:lnTo>
                      <a:pt x="912" y="19332"/>
                    </a:lnTo>
                    <a:lnTo>
                      <a:pt x="741" y="19522"/>
                    </a:lnTo>
                    <a:lnTo>
                      <a:pt x="608" y="19712"/>
                    </a:lnTo>
                    <a:lnTo>
                      <a:pt x="475" y="19921"/>
                    </a:lnTo>
                    <a:lnTo>
                      <a:pt x="361" y="20149"/>
                    </a:lnTo>
                    <a:lnTo>
                      <a:pt x="247" y="20377"/>
                    </a:lnTo>
                    <a:lnTo>
                      <a:pt x="171" y="20625"/>
                    </a:lnTo>
                    <a:lnTo>
                      <a:pt x="114" y="20872"/>
                    </a:lnTo>
                    <a:lnTo>
                      <a:pt x="57" y="21138"/>
                    </a:lnTo>
                    <a:lnTo>
                      <a:pt x="19" y="21404"/>
                    </a:lnTo>
                    <a:lnTo>
                      <a:pt x="0" y="21670"/>
                    </a:lnTo>
                    <a:lnTo>
                      <a:pt x="0" y="21936"/>
                    </a:lnTo>
                    <a:lnTo>
                      <a:pt x="0" y="22202"/>
                    </a:lnTo>
                    <a:lnTo>
                      <a:pt x="38" y="22487"/>
                    </a:lnTo>
                    <a:lnTo>
                      <a:pt x="76" y="22753"/>
                    </a:lnTo>
                    <a:lnTo>
                      <a:pt x="114" y="23020"/>
                    </a:lnTo>
                    <a:lnTo>
                      <a:pt x="190" y="23286"/>
                    </a:lnTo>
                    <a:lnTo>
                      <a:pt x="266" y="23552"/>
                    </a:lnTo>
                    <a:lnTo>
                      <a:pt x="361" y="23818"/>
                    </a:lnTo>
                    <a:lnTo>
                      <a:pt x="456" y="24065"/>
                    </a:lnTo>
                    <a:lnTo>
                      <a:pt x="570" y="24312"/>
                    </a:lnTo>
                    <a:lnTo>
                      <a:pt x="703" y="24540"/>
                    </a:lnTo>
                    <a:lnTo>
                      <a:pt x="836" y="24768"/>
                    </a:lnTo>
                    <a:lnTo>
                      <a:pt x="988" y="24977"/>
                    </a:lnTo>
                    <a:lnTo>
                      <a:pt x="1141" y="25187"/>
                    </a:lnTo>
                    <a:lnTo>
                      <a:pt x="1312" y="25358"/>
                    </a:lnTo>
                    <a:lnTo>
                      <a:pt x="1502" y="25529"/>
                    </a:lnTo>
                    <a:lnTo>
                      <a:pt x="1692" y="25700"/>
                    </a:lnTo>
                    <a:lnTo>
                      <a:pt x="1901" y="25833"/>
                    </a:lnTo>
                    <a:lnTo>
                      <a:pt x="2110" y="25947"/>
                    </a:lnTo>
                    <a:lnTo>
                      <a:pt x="2319" y="26042"/>
                    </a:lnTo>
                    <a:lnTo>
                      <a:pt x="2642" y="26156"/>
                    </a:lnTo>
                    <a:lnTo>
                      <a:pt x="2984" y="26232"/>
                    </a:lnTo>
                    <a:lnTo>
                      <a:pt x="3327" y="26270"/>
                    </a:lnTo>
                    <a:lnTo>
                      <a:pt x="3669" y="26270"/>
                    </a:lnTo>
                    <a:lnTo>
                      <a:pt x="3992" y="26232"/>
                    </a:lnTo>
                    <a:lnTo>
                      <a:pt x="4334" y="26175"/>
                    </a:lnTo>
                    <a:lnTo>
                      <a:pt x="4676" y="26080"/>
                    </a:lnTo>
                    <a:lnTo>
                      <a:pt x="4980" y="25966"/>
                    </a:lnTo>
                    <a:lnTo>
                      <a:pt x="5303" y="25814"/>
                    </a:lnTo>
                    <a:lnTo>
                      <a:pt x="5589" y="25643"/>
                    </a:lnTo>
                    <a:lnTo>
                      <a:pt x="5874" y="25453"/>
                    </a:lnTo>
                    <a:lnTo>
                      <a:pt x="6121" y="25225"/>
                    </a:lnTo>
                    <a:lnTo>
                      <a:pt x="6368" y="24977"/>
                    </a:lnTo>
                    <a:lnTo>
                      <a:pt x="6577" y="24711"/>
                    </a:lnTo>
                    <a:lnTo>
                      <a:pt x="6748" y="24407"/>
                    </a:lnTo>
                    <a:lnTo>
                      <a:pt x="6900" y="24103"/>
                    </a:lnTo>
                    <a:lnTo>
                      <a:pt x="6976" y="23894"/>
                    </a:lnTo>
                    <a:lnTo>
                      <a:pt x="7033" y="23685"/>
                    </a:lnTo>
                    <a:lnTo>
                      <a:pt x="7147" y="23248"/>
                    </a:lnTo>
                    <a:lnTo>
                      <a:pt x="7223" y="22810"/>
                    </a:lnTo>
                    <a:lnTo>
                      <a:pt x="7299" y="22354"/>
                    </a:lnTo>
                    <a:lnTo>
                      <a:pt x="7375" y="21917"/>
                    </a:lnTo>
                    <a:lnTo>
                      <a:pt x="7489" y="21480"/>
                    </a:lnTo>
                    <a:lnTo>
                      <a:pt x="7546" y="21271"/>
                    </a:lnTo>
                    <a:lnTo>
                      <a:pt x="7622" y="21062"/>
                    </a:lnTo>
                    <a:lnTo>
                      <a:pt x="7717" y="20872"/>
                    </a:lnTo>
                    <a:lnTo>
                      <a:pt x="7813" y="20663"/>
                    </a:lnTo>
                    <a:lnTo>
                      <a:pt x="7927" y="20491"/>
                    </a:lnTo>
                    <a:lnTo>
                      <a:pt x="8041" y="20320"/>
                    </a:lnTo>
                    <a:lnTo>
                      <a:pt x="8174" y="20149"/>
                    </a:lnTo>
                    <a:lnTo>
                      <a:pt x="8326" y="19978"/>
                    </a:lnTo>
                    <a:lnTo>
                      <a:pt x="8649" y="19693"/>
                    </a:lnTo>
                    <a:lnTo>
                      <a:pt x="8991" y="19427"/>
                    </a:lnTo>
                    <a:lnTo>
                      <a:pt x="9352" y="19180"/>
                    </a:lnTo>
                    <a:lnTo>
                      <a:pt x="9751" y="18933"/>
                    </a:lnTo>
                    <a:lnTo>
                      <a:pt x="10531" y="18477"/>
                    </a:lnTo>
                    <a:lnTo>
                      <a:pt x="10911" y="18248"/>
                    </a:lnTo>
                    <a:lnTo>
                      <a:pt x="11291" y="18020"/>
                    </a:lnTo>
                    <a:lnTo>
                      <a:pt x="11633" y="17754"/>
                    </a:lnTo>
                    <a:lnTo>
                      <a:pt x="11956" y="17488"/>
                    </a:lnTo>
                    <a:lnTo>
                      <a:pt x="12108" y="17355"/>
                    </a:lnTo>
                    <a:lnTo>
                      <a:pt x="12241" y="17203"/>
                    </a:lnTo>
                    <a:lnTo>
                      <a:pt x="12375" y="17032"/>
                    </a:lnTo>
                    <a:lnTo>
                      <a:pt x="12489" y="16880"/>
                    </a:lnTo>
                    <a:lnTo>
                      <a:pt x="12603" y="16709"/>
                    </a:lnTo>
                    <a:lnTo>
                      <a:pt x="12698" y="16519"/>
                    </a:lnTo>
                    <a:lnTo>
                      <a:pt x="12774" y="16329"/>
                    </a:lnTo>
                    <a:lnTo>
                      <a:pt x="12831" y="16119"/>
                    </a:lnTo>
                    <a:lnTo>
                      <a:pt x="12869" y="15948"/>
                    </a:lnTo>
                    <a:lnTo>
                      <a:pt x="12907" y="15758"/>
                    </a:lnTo>
                    <a:lnTo>
                      <a:pt x="12926" y="15397"/>
                    </a:lnTo>
                    <a:lnTo>
                      <a:pt x="12907" y="15017"/>
                    </a:lnTo>
                    <a:lnTo>
                      <a:pt x="12888" y="14637"/>
                    </a:lnTo>
                    <a:lnTo>
                      <a:pt x="12869" y="14276"/>
                    </a:lnTo>
                    <a:lnTo>
                      <a:pt x="12850" y="13895"/>
                    </a:lnTo>
                    <a:lnTo>
                      <a:pt x="12850" y="13515"/>
                    </a:lnTo>
                    <a:lnTo>
                      <a:pt x="12869" y="13344"/>
                    </a:lnTo>
                    <a:lnTo>
                      <a:pt x="12888" y="13154"/>
                    </a:lnTo>
                    <a:lnTo>
                      <a:pt x="12964" y="12812"/>
                    </a:lnTo>
                    <a:lnTo>
                      <a:pt x="13097" y="12489"/>
                    </a:lnTo>
                    <a:lnTo>
                      <a:pt x="13230" y="12185"/>
                    </a:lnTo>
                    <a:lnTo>
                      <a:pt x="13420" y="11900"/>
                    </a:lnTo>
                    <a:lnTo>
                      <a:pt x="13629" y="11633"/>
                    </a:lnTo>
                    <a:lnTo>
                      <a:pt x="13857" y="11367"/>
                    </a:lnTo>
                    <a:lnTo>
                      <a:pt x="14104" y="11101"/>
                    </a:lnTo>
                    <a:lnTo>
                      <a:pt x="14370" y="10854"/>
                    </a:lnTo>
                    <a:lnTo>
                      <a:pt x="14922" y="10379"/>
                    </a:lnTo>
                    <a:lnTo>
                      <a:pt x="15473" y="9885"/>
                    </a:lnTo>
                    <a:lnTo>
                      <a:pt x="15739" y="9638"/>
                    </a:lnTo>
                    <a:lnTo>
                      <a:pt x="16005" y="9390"/>
                    </a:lnTo>
                    <a:lnTo>
                      <a:pt x="16271" y="9124"/>
                    </a:lnTo>
                    <a:lnTo>
                      <a:pt x="16499" y="8858"/>
                    </a:lnTo>
                    <a:lnTo>
                      <a:pt x="16728" y="8573"/>
                    </a:lnTo>
                    <a:lnTo>
                      <a:pt x="16918" y="8269"/>
                    </a:lnTo>
                    <a:lnTo>
                      <a:pt x="17089" y="7946"/>
                    </a:lnTo>
                    <a:lnTo>
                      <a:pt x="17241" y="7604"/>
                    </a:lnTo>
                    <a:lnTo>
                      <a:pt x="17374" y="7262"/>
                    </a:lnTo>
                    <a:lnTo>
                      <a:pt x="17488" y="6919"/>
                    </a:lnTo>
                    <a:lnTo>
                      <a:pt x="17564" y="6558"/>
                    </a:lnTo>
                    <a:lnTo>
                      <a:pt x="17621" y="6197"/>
                    </a:lnTo>
                    <a:lnTo>
                      <a:pt x="17659" y="5836"/>
                    </a:lnTo>
                    <a:lnTo>
                      <a:pt x="17678" y="5475"/>
                    </a:lnTo>
                    <a:lnTo>
                      <a:pt x="17659" y="5095"/>
                    </a:lnTo>
                    <a:lnTo>
                      <a:pt x="17621" y="4733"/>
                    </a:lnTo>
                    <a:lnTo>
                      <a:pt x="17564" y="4372"/>
                    </a:lnTo>
                    <a:lnTo>
                      <a:pt x="17488" y="4030"/>
                    </a:lnTo>
                    <a:lnTo>
                      <a:pt x="17374" y="3669"/>
                    </a:lnTo>
                    <a:lnTo>
                      <a:pt x="17241" y="3327"/>
                    </a:lnTo>
                    <a:lnTo>
                      <a:pt x="17089" y="3004"/>
                    </a:lnTo>
                    <a:lnTo>
                      <a:pt x="16899" y="2680"/>
                    </a:lnTo>
                    <a:lnTo>
                      <a:pt x="16689" y="2376"/>
                    </a:lnTo>
                    <a:lnTo>
                      <a:pt x="16480" y="2091"/>
                    </a:lnTo>
                    <a:lnTo>
                      <a:pt x="16233" y="1806"/>
                    </a:lnTo>
                    <a:lnTo>
                      <a:pt x="15967" y="1559"/>
                    </a:lnTo>
                    <a:lnTo>
                      <a:pt x="15701" y="1312"/>
                    </a:lnTo>
                    <a:lnTo>
                      <a:pt x="15416" y="1084"/>
                    </a:lnTo>
                    <a:lnTo>
                      <a:pt x="15112" y="875"/>
                    </a:lnTo>
                    <a:lnTo>
                      <a:pt x="14789" y="685"/>
                    </a:lnTo>
                    <a:lnTo>
                      <a:pt x="14465" y="532"/>
                    </a:lnTo>
                    <a:lnTo>
                      <a:pt x="14123" y="380"/>
                    </a:lnTo>
                    <a:lnTo>
                      <a:pt x="13781" y="266"/>
                    </a:lnTo>
                    <a:lnTo>
                      <a:pt x="13439" y="152"/>
                    </a:lnTo>
                    <a:lnTo>
                      <a:pt x="13078" y="76"/>
                    </a:lnTo>
                    <a:lnTo>
                      <a:pt x="12717" y="19"/>
                    </a:lnTo>
                    <a:lnTo>
                      <a:pt x="124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1470750" y="315100"/>
                <a:ext cx="465250" cy="825950"/>
              </a:xfrm>
              <a:custGeom>
                <a:avLst/>
                <a:gdLst/>
                <a:ahLst/>
                <a:cxnLst/>
                <a:rect l="l" t="t" r="r" b="b"/>
                <a:pathLst>
                  <a:path w="18610" h="33038" extrusionOk="0">
                    <a:moveTo>
                      <a:pt x="13858" y="0"/>
                    </a:moveTo>
                    <a:lnTo>
                      <a:pt x="13611" y="19"/>
                    </a:lnTo>
                    <a:lnTo>
                      <a:pt x="13345" y="57"/>
                    </a:lnTo>
                    <a:lnTo>
                      <a:pt x="13098" y="95"/>
                    </a:lnTo>
                    <a:lnTo>
                      <a:pt x="12831" y="152"/>
                    </a:lnTo>
                    <a:lnTo>
                      <a:pt x="12584" y="228"/>
                    </a:lnTo>
                    <a:lnTo>
                      <a:pt x="12318" y="305"/>
                    </a:lnTo>
                    <a:lnTo>
                      <a:pt x="12071" y="400"/>
                    </a:lnTo>
                    <a:lnTo>
                      <a:pt x="11824" y="495"/>
                    </a:lnTo>
                    <a:lnTo>
                      <a:pt x="11577" y="609"/>
                    </a:lnTo>
                    <a:lnTo>
                      <a:pt x="11349" y="723"/>
                    </a:lnTo>
                    <a:lnTo>
                      <a:pt x="11121" y="856"/>
                    </a:lnTo>
                    <a:lnTo>
                      <a:pt x="10893" y="1008"/>
                    </a:lnTo>
                    <a:lnTo>
                      <a:pt x="10664" y="1160"/>
                    </a:lnTo>
                    <a:lnTo>
                      <a:pt x="10455" y="1312"/>
                    </a:lnTo>
                    <a:lnTo>
                      <a:pt x="10265" y="1483"/>
                    </a:lnTo>
                    <a:lnTo>
                      <a:pt x="10075" y="1654"/>
                    </a:lnTo>
                    <a:lnTo>
                      <a:pt x="9904" y="1844"/>
                    </a:lnTo>
                    <a:lnTo>
                      <a:pt x="9733" y="2034"/>
                    </a:lnTo>
                    <a:lnTo>
                      <a:pt x="9581" y="2224"/>
                    </a:lnTo>
                    <a:lnTo>
                      <a:pt x="9429" y="2414"/>
                    </a:lnTo>
                    <a:lnTo>
                      <a:pt x="9315" y="2624"/>
                    </a:lnTo>
                    <a:lnTo>
                      <a:pt x="9201" y="2852"/>
                    </a:lnTo>
                    <a:lnTo>
                      <a:pt x="9106" y="3061"/>
                    </a:lnTo>
                    <a:lnTo>
                      <a:pt x="9011" y="3327"/>
                    </a:lnTo>
                    <a:lnTo>
                      <a:pt x="8916" y="3612"/>
                    </a:lnTo>
                    <a:lnTo>
                      <a:pt x="8783" y="4163"/>
                    </a:lnTo>
                    <a:lnTo>
                      <a:pt x="8574" y="5304"/>
                    </a:lnTo>
                    <a:lnTo>
                      <a:pt x="8440" y="5874"/>
                    </a:lnTo>
                    <a:lnTo>
                      <a:pt x="8364" y="6140"/>
                    </a:lnTo>
                    <a:lnTo>
                      <a:pt x="8288" y="6406"/>
                    </a:lnTo>
                    <a:lnTo>
                      <a:pt x="8174" y="6672"/>
                    </a:lnTo>
                    <a:lnTo>
                      <a:pt x="8060" y="6919"/>
                    </a:lnTo>
                    <a:lnTo>
                      <a:pt x="7908" y="7167"/>
                    </a:lnTo>
                    <a:lnTo>
                      <a:pt x="7756" y="7395"/>
                    </a:lnTo>
                    <a:lnTo>
                      <a:pt x="7547" y="7642"/>
                    </a:lnTo>
                    <a:lnTo>
                      <a:pt x="7300" y="7870"/>
                    </a:lnTo>
                    <a:lnTo>
                      <a:pt x="7053" y="8060"/>
                    </a:lnTo>
                    <a:lnTo>
                      <a:pt x="6787" y="8250"/>
                    </a:lnTo>
                    <a:lnTo>
                      <a:pt x="6502" y="8421"/>
                    </a:lnTo>
                    <a:lnTo>
                      <a:pt x="6216" y="8592"/>
                    </a:lnTo>
                    <a:lnTo>
                      <a:pt x="5627" y="8915"/>
                    </a:lnTo>
                    <a:lnTo>
                      <a:pt x="5057" y="9258"/>
                    </a:lnTo>
                    <a:lnTo>
                      <a:pt x="4791" y="9448"/>
                    </a:lnTo>
                    <a:lnTo>
                      <a:pt x="4544" y="9638"/>
                    </a:lnTo>
                    <a:lnTo>
                      <a:pt x="4316" y="9847"/>
                    </a:lnTo>
                    <a:lnTo>
                      <a:pt x="4107" y="10075"/>
                    </a:lnTo>
                    <a:lnTo>
                      <a:pt x="3916" y="10322"/>
                    </a:lnTo>
                    <a:lnTo>
                      <a:pt x="3764" y="10607"/>
                    </a:lnTo>
                    <a:lnTo>
                      <a:pt x="3650" y="10892"/>
                    </a:lnTo>
                    <a:lnTo>
                      <a:pt x="3574" y="11177"/>
                    </a:lnTo>
                    <a:lnTo>
                      <a:pt x="3536" y="11482"/>
                    </a:lnTo>
                    <a:lnTo>
                      <a:pt x="3517" y="11786"/>
                    </a:lnTo>
                    <a:lnTo>
                      <a:pt x="3555" y="12090"/>
                    </a:lnTo>
                    <a:lnTo>
                      <a:pt x="3593" y="12394"/>
                    </a:lnTo>
                    <a:lnTo>
                      <a:pt x="3650" y="12698"/>
                    </a:lnTo>
                    <a:lnTo>
                      <a:pt x="3745" y="13002"/>
                    </a:lnTo>
                    <a:lnTo>
                      <a:pt x="3935" y="13629"/>
                    </a:lnTo>
                    <a:lnTo>
                      <a:pt x="4164" y="14257"/>
                    </a:lnTo>
                    <a:lnTo>
                      <a:pt x="4373" y="14884"/>
                    </a:lnTo>
                    <a:lnTo>
                      <a:pt x="4449" y="15188"/>
                    </a:lnTo>
                    <a:lnTo>
                      <a:pt x="4544" y="15492"/>
                    </a:lnTo>
                    <a:lnTo>
                      <a:pt x="4601" y="15777"/>
                    </a:lnTo>
                    <a:lnTo>
                      <a:pt x="4639" y="16063"/>
                    </a:lnTo>
                    <a:lnTo>
                      <a:pt x="4658" y="16348"/>
                    </a:lnTo>
                    <a:lnTo>
                      <a:pt x="4677" y="16633"/>
                    </a:lnTo>
                    <a:lnTo>
                      <a:pt x="4677" y="16937"/>
                    </a:lnTo>
                    <a:lnTo>
                      <a:pt x="4658" y="17222"/>
                    </a:lnTo>
                    <a:lnTo>
                      <a:pt x="4620" y="17507"/>
                    </a:lnTo>
                    <a:lnTo>
                      <a:pt x="4582" y="17792"/>
                    </a:lnTo>
                    <a:lnTo>
                      <a:pt x="4506" y="18077"/>
                    </a:lnTo>
                    <a:lnTo>
                      <a:pt x="4430" y="18344"/>
                    </a:lnTo>
                    <a:lnTo>
                      <a:pt x="4354" y="18629"/>
                    </a:lnTo>
                    <a:lnTo>
                      <a:pt x="4240" y="18895"/>
                    </a:lnTo>
                    <a:lnTo>
                      <a:pt x="4126" y="19161"/>
                    </a:lnTo>
                    <a:lnTo>
                      <a:pt x="4011" y="19408"/>
                    </a:lnTo>
                    <a:lnTo>
                      <a:pt x="3859" y="19655"/>
                    </a:lnTo>
                    <a:lnTo>
                      <a:pt x="3707" y="19902"/>
                    </a:lnTo>
                    <a:lnTo>
                      <a:pt x="3536" y="20149"/>
                    </a:lnTo>
                    <a:lnTo>
                      <a:pt x="3346" y="20378"/>
                    </a:lnTo>
                    <a:lnTo>
                      <a:pt x="2966" y="20815"/>
                    </a:lnTo>
                    <a:lnTo>
                      <a:pt x="2548" y="21252"/>
                    </a:lnTo>
                    <a:lnTo>
                      <a:pt x="2130" y="21651"/>
                    </a:lnTo>
                    <a:lnTo>
                      <a:pt x="1730" y="22088"/>
                    </a:lnTo>
                    <a:lnTo>
                      <a:pt x="1331" y="22506"/>
                    </a:lnTo>
                    <a:lnTo>
                      <a:pt x="1141" y="22735"/>
                    </a:lnTo>
                    <a:lnTo>
                      <a:pt x="970" y="22963"/>
                    </a:lnTo>
                    <a:lnTo>
                      <a:pt x="799" y="23210"/>
                    </a:lnTo>
                    <a:lnTo>
                      <a:pt x="647" y="23457"/>
                    </a:lnTo>
                    <a:lnTo>
                      <a:pt x="533" y="23685"/>
                    </a:lnTo>
                    <a:lnTo>
                      <a:pt x="419" y="23894"/>
                    </a:lnTo>
                    <a:lnTo>
                      <a:pt x="324" y="24122"/>
                    </a:lnTo>
                    <a:lnTo>
                      <a:pt x="248" y="24350"/>
                    </a:lnTo>
                    <a:lnTo>
                      <a:pt x="191" y="24578"/>
                    </a:lnTo>
                    <a:lnTo>
                      <a:pt x="134" y="24826"/>
                    </a:lnTo>
                    <a:lnTo>
                      <a:pt x="39" y="25301"/>
                    </a:lnTo>
                    <a:lnTo>
                      <a:pt x="1" y="25776"/>
                    </a:lnTo>
                    <a:lnTo>
                      <a:pt x="20" y="26270"/>
                    </a:lnTo>
                    <a:lnTo>
                      <a:pt x="58" y="26745"/>
                    </a:lnTo>
                    <a:lnTo>
                      <a:pt x="134" y="27240"/>
                    </a:lnTo>
                    <a:lnTo>
                      <a:pt x="248" y="27715"/>
                    </a:lnTo>
                    <a:lnTo>
                      <a:pt x="400" y="28209"/>
                    </a:lnTo>
                    <a:lnTo>
                      <a:pt x="571" y="28665"/>
                    </a:lnTo>
                    <a:lnTo>
                      <a:pt x="780" y="29140"/>
                    </a:lnTo>
                    <a:lnTo>
                      <a:pt x="1027" y="29578"/>
                    </a:lnTo>
                    <a:lnTo>
                      <a:pt x="1274" y="30015"/>
                    </a:lnTo>
                    <a:lnTo>
                      <a:pt x="1559" y="30433"/>
                    </a:lnTo>
                    <a:lnTo>
                      <a:pt x="1864" y="30832"/>
                    </a:lnTo>
                    <a:lnTo>
                      <a:pt x="2092" y="31098"/>
                    </a:lnTo>
                    <a:lnTo>
                      <a:pt x="2339" y="31345"/>
                    </a:lnTo>
                    <a:lnTo>
                      <a:pt x="2586" y="31593"/>
                    </a:lnTo>
                    <a:lnTo>
                      <a:pt x="2833" y="31821"/>
                    </a:lnTo>
                    <a:lnTo>
                      <a:pt x="3099" y="32049"/>
                    </a:lnTo>
                    <a:lnTo>
                      <a:pt x="3384" y="32239"/>
                    </a:lnTo>
                    <a:lnTo>
                      <a:pt x="3669" y="32429"/>
                    </a:lnTo>
                    <a:lnTo>
                      <a:pt x="3992" y="32600"/>
                    </a:lnTo>
                    <a:lnTo>
                      <a:pt x="4297" y="32733"/>
                    </a:lnTo>
                    <a:lnTo>
                      <a:pt x="4620" y="32847"/>
                    </a:lnTo>
                    <a:lnTo>
                      <a:pt x="4943" y="32923"/>
                    </a:lnTo>
                    <a:lnTo>
                      <a:pt x="5266" y="32999"/>
                    </a:lnTo>
                    <a:lnTo>
                      <a:pt x="5608" y="33037"/>
                    </a:lnTo>
                    <a:lnTo>
                      <a:pt x="6292" y="33037"/>
                    </a:lnTo>
                    <a:lnTo>
                      <a:pt x="6635" y="33018"/>
                    </a:lnTo>
                    <a:lnTo>
                      <a:pt x="6958" y="32961"/>
                    </a:lnTo>
                    <a:lnTo>
                      <a:pt x="7300" y="32885"/>
                    </a:lnTo>
                    <a:lnTo>
                      <a:pt x="7623" y="32790"/>
                    </a:lnTo>
                    <a:lnTo>
                      <a:pt x="7946" y="32676"/>
                    </a:lnTo>
                    <a:lnTo>
                      <a:pt x="8269" y="32543"/>
                    </a:lnTo>
                    <a:lnTo>
                      <a:pt x="8574" y="32391"/>
                    </a:lnTo>
                    <a:lnTo>
                      <a:pt x="8859" y="32220"/>
                    </a:lnTo>
                    <a:lnTo>
                      <a:pt x="9144" y="32030"/>
                    </a:lnTo>
                    <a:lnTo>
                      <a:pt x="9410" y="31821"/>
                    </a:lnTo>
                    <a:lnTo>
                      <a:pt x="9676" y="31593"/>
                    </a:lnTo>
                    <a:lnTo>
                      <a:pt x="9904" y="31364"/>
                    </a:lnTo>
                    <a:lnTo>
                      <a:pt x="10132" y="31098"/>
                    </a:lnTo>
                    <a:lnTo>
                      <a:pt x="10360" y="30832"/>
                    </a:lnTo>
                    <a:lnTo>
                      <a:pt x="10550" y="30566"/>
                    </a:lnTo>
                    <a:lnTo>
                      <a:pt x="10740" y="30281"/>
                    </a:lnTo>
                    <a:lnTo>
                      <a:pt x="10893" y="29977"/>
                    </a:lnTo>
                    <a:lnTo>
                      <a:pt x="11045" y="29673"/>
                    </a:lnTo>
                    <a:lnTo>
                      <a:pt x="11197" y="29369"/>
                    </a:lnTo>
                    <a:lnTo>
                      <a:pt x="11311" y="29045"/>
                    </a:lnTo>
                    <a:lnTo>
                      <a:pt x="11406" y="28722"/>
                    </a:lnTo>
                    <a:lnTo>
                      <a:pt x="11501" y="28380"/>
                    </a:lnTo>
                    <a:lnTo>
                      <a:pt x="11577" y="28057"/>
                    </a:lnTo>
                    <a:lnTo>
                      <a:pt x="11634" y="27715"/>
                    </a:lnTo>
                    <a:lnTo>
                      <a:pt x="11672" y="27373"/>
                    </a:lnTo>
                    <a:lnTo>
                      <a:pt x="11710" y="26821"/>
                    </a:lnTo>
                    <a:lnTo>
                      <a:pt x="11710" y="26270"/>
                    </a:lnTo>
                    <a:lnTo>
                      <a:pt x="11710" y="25168"/>
                    </a:lnTo>
                    <a:lnTo>
                      <a:pt x="11729" y="24616"/>
                    </a:lnTo>
                    <a:lnTo>
                      <a:pt x="11786" y="24065"/>
                    </a:lnTo>
                    <a:lnTo>
                      <a:pt x="11824" y="23799"/>
                    </a:lnTo>
                    <a:lnTo>
                      <a:pt x="11881" y="23552"/>
                    </a:lnTo>
                    <a:lnTo>
                      <a:pt x="11957" y="23286"/>
                    </a:lnTo>
                    <a:lnTo>
                      <a:pt x="12052" y="23020"/>
                    </a:lnTo>
                    <a:lnTo>
                      <a:pt x="12147" y="22811"/>
                    </a:lnTo>
                    <a:lnTo>
                      <a:pt x="12242" y="22602"/>
                    </a:lnTo>
                    <a:lnTo>
                      <a:pt x="12375" y="22392"/>
                    </a:lnTo>
                    <a:lnTo>
                      <a:pt x="12489" y="22183"/>
                    </a:lnTo>
                    <a:lnTo>
                      <a:pt x="12774" y="21803"/>
                    </a:lnTo>
                    <a:lnTo>
                      <a:pt x="13079" y="21442"/>
                    </a:lnTo>
                    <a:lnTo>
                      <a:pt x="13402" y="21081"/>
                    </a:lnTo>
                    <a:lnTo>
                      <a:pt x="13744" y="20739"/>
                    </a:lnTo>
                    <a:lnTo>
                      <a:pt x="14409" y="20054"/>
                    </a:lnTo>
                    <a:lnTo>
                      <a:pt x="14827" y="19598"/>
                    </a:lnTo>
                    <a:lnTo>
                      <a:pt x="15226" y="19104"/>
                    </a:lnTo>
                    <a:lnTo>
                      <a:pt x="15417" y="18838"/>
                    </a:lnTo>
                    <a:lnTo>
                      <a:pt x="15588" y="18572"/>
                    </a:lnTo>
                    <a:lnTo>
                      <a:pt x="15740" y="18306"/>
                    </a:lnTo>
                    <a:lnTo>
                      <a:pt x="15892" y="18039"/>
                    </a:lnTo>
                    <a:lnTo>
                      <a:pt x="16044" y="17754"/>
                    </a:lnTo>
                    <a:lnTo>
                      <a:pt x="16158" y="17469"/>
                    </a:lnTo>
                    <a:lnTo>
                      <a:pt x="16272" y="17184"/>
                    </a:lnTo>
                    <a:lnTo>
                      <a:pt x="16348" y="16899"/>
                    </a:lnTo>
                    <a:lnTo>
                      <a:pt x="16424" y="16595"/>
                    </a:lnTo>
                    <a:lnTo>
                      <a:pt x="16462" y="16291"/>
                    </a:lnTo>
                    <a:lnTo>
                      <a:pt x="16500" y="15987"/>
                    </a:lnTo>
                    <a:lnTo>
                      <a:pt x="16500" y="15682"/>
                    </a:lnTo>
                    <a:lnTo>
                      <a:pt x="16481" y="15454"/>
                    </a:lnTo>
                    <a:lnTo>
                      <a:pt x="16462" y="15226"/>
                    </a:lnTo>
                    <a:lnTo>
                      <a:pt x="16386" y="14789"/>
                    </a:lnTo>
                    <a:lnTo>
                      <a:pt x="16196" y="13915"/>
                    </a:lnTo>
                    <a:lnTo>
                      <a:pt x="16101" y="13477"/>
                    </a:lnTo>
                    <a:lnTo>
                      <a:pt x="16044" y="13021"/>
                    </a:lnTo>
                    <a:lnTo>
                      <a:pt x="16025" y="12812"/>
                    </a:lnTo>
                    <a:lnTo>
                      <a:pt x="16006" y="12584"/>
                    </a:lnTo>
                    <a:lnTo>
                      <a:pt x="16025" y="12356"/>
                    </a:lnTo>
                    <a:lnTo>
                      <a:pt x="16044" y="12147"/>
                    </a:lnTo>
                    <a:lnTo>
                      <a:pt x="16063" y="11938"/>
                    </a:lnTo>
                    <a:lnTo>
                      <a:pt x="16120" y="11748"/>
                    </a:lnTo>
                    <a:lnTo>
                      <a:pt x="16234" y="11367"/>
                    </a:lnTo>
                    <a:lnTo>
                      <a:pt x="16405" y="11006"/>
                    </a:lnTo>
                    <a:lnTo>
                      <a:pt x="16595" y="10645"/>
                    </a:lnTo>
                    <a:lnTo>
                      <a:pt x="16804" y="10284"/>
                    </a:lnTo>
                    <a:lnTo>
                      <a:pt x="17013" y="9942"/>
                    </a:lnTo>
                    <a:lnTo>
                      <a:pt x="17450" y="9239"/>
                    </a:lnTo>
                    <a:lnTo>
                      <a:pt x="17603" y="8972"/>
                    </a:lnTo>
                    <a:lnTo>
                      <a:pt x="17755" y="8687"/>
                    </a:lnTo>
                    <a:lnTo>
                      <a:pt x="17888" y="8402"/>
                    </a:lnTo>
                    <a:lnTo>
                      <a:pt x="18021" y="8098"/>
                    </a:lnTo>
                    <a:lnTo>
                      <a:pt x="18135" y="7813"/>
                    </a:lnTo>
                    <a:lnTo>
                      <a:pt x="18230" y="7509"/>
                    </a:lnTo>
                    <a:lnTo>
                      <a:pt x="18325" y="7205"/>
                    </a:lnTo>
                    <a:lnTo>
                      <a:pt x="18401" y="6919"/>
                    </a:lnTo>
                    <a:lnTo>
                      <a:pt x="18477" y="6615"/>
                    </a:lnTo>
                    <a:lnTo>
                      <a:pt x="18534" y="6311"/>
                    </a:lnTo>
                    <a:lnTo>
                      <a:pt x="18572" y="6007"/>
                    </a:lnTo>
                    <a:lnTo>
                      <a:pt x="18591" y="5703"/>
                    </a:lnTo>
                    <a:lnTo>
                      <a:pt x="18610" y="5399"/>
                    </a:lnTo>
                    <a:lnTo>
                      <a:pt x="18610" y="5095"/>
                    </a:lnTo>
                    <a:lnTo>
                      <a:pt x="18591" y="4791"/>
                    </a:lnTo>
                    <a:lnTo>
                      <a:pt x="18572" y="4505"/>
                    </a:lnTo>
                    <a:lnTo>
                      <a:pt x="18534" y="4201"/>
                    </a:lnTo>
                    <a:lnTo>
                      <a:pt x="18477" y="3916"/>
                    </a:lnTo>
                    <a:lnTo>
                      <a:pt x="18401" y="3631"/>
                    </a:lnTo>
                    <a:lnTo>
                      <a:pt x="18306" y="3346"/>
                    </a:lnTo>
                    <a:lnTo>
                      <a:pt x="18211" y="3061"/>
                    </a:lnTo>
                    <a:lnTo>
                      <a:pt x="18097" y="2795"/>
                    </a:lnTo>
                    <a:lnTo>
                      <a:pt x="17964" y="2529"/>
                    </a:lnTo>
                    <a:lnTo>
                      <a:pt x="17812" y="2281"/>
                    </a:lnTo>
                    <a:lnTo>
                      <a:pt x="17641" y="2015"/>
                    </a:lnTo>
                    <a:lnTo>
                      <a:pt x="17469" y="1787"/>
                    </a:lnTo>
                    <a:lnTo>
                      <a:pt x="17260" y="1540"/>
                    </a:lnTo>
                    <a:lnTo>
                      <a:pt x="17051" y="1312"/>
                    </a:lnTo>
                    <a:lnTo>
                      <a:pt x="16804" y="1103"/>
                    </a:lnTo>
                    <a:lnTo>
                      <a:pt x="16557" y="894"/>
                    </a:lnTo>
                    <a:lnTo>
                      <a:pt x="16291" y="685"/>
                    </a:lnTo>
                    <a:lnTo>
                      <a:pt x="16006" y="514"/>
                    </a:lnTo>
                    <a:lnTo>
                      <a:pt x="15797" y="381"/>
                    </a:lnTo>
                    <a:lnTo>
                      <a:pt x="15569" y="286"/>
                    </a:lnTo>
                    <a:lnTo>
                      <a:pt x="15341" y="190"/>
                    </a:lnTo>
                    <a:lnTo>
                      <a:pt x="15112" y="133"/>
                    </a:lnTo>
                    <a:lnTo>
                      <a:pt x="14865" y="76"/>
                    </a:lnTo>
                    <a:lnTo>
                      <a:pt x="14618" y="38"/>
                    </a:lnTo>
                    <a:lnTo>
                      <a:pt x="14371" y="19"/>
                    </a:lnTo>
                    <a:lnTo>
                      <a:pt x="14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1124325" y="749450"/>
                <a:ext cx="388750" cy="588325"/>
              </a:xfrm>
              <a:custGeom>
                <a:avLst/>
                <a:gdLst/>
                <a:ahLst/>
                <a:cxnLst/>
                <a:rect l="l" t="t" r="r" b="b"/>
                <a:pathLst>
                  <a:path w="15550" h="23533" extrusionOk="0">
                    <a:moveTo>
                      <a:pt x="4829" y="0"/>
                    </a:moveTo>
                    <a:lnTo>
                      <a:pt x="4429" y="38"/>
                    </a:lnTo>
                    <a:lnTo>
                      <a:pt x="4163" y="95"/>
                    </a:lnTo>
                    <a:lnTo>
                      <a:pt x="3897" y="171"/>
                    </a:lnTo>
                    <a:lnTo>
                      <a:pt x="3631" y="266"/>
                    </a:lnTo>
                    <a:lnTo>
                      <a:pt x="3365" y="361"/>
                    </a:lnTo>
                    <a:lnTo>
                      <a:pt x="3118" y="494"/>
                    </a:lnTo>
                    <a:lnTo>
                      <a:pt x="2871" y="627"/>
                    </a:lnTo>
                    <a:lnTo>
                      <a:pt x="2624" y="780"/>
                    </a:lnTo>
                    <a:lnTo>
                      <a:pt x="2396" y="951"/>
                    </a:lnTo>
                    <a:lnTo>
                      <a:pt x="2053" y="1217"/>
                    </a:lnTo>
                    <a:lnTo>
                      <a:pt x="1730" y="1540"/>
                    </a:lnTo>
                    <a:lnTo>
                      <a:pt x="1445" y="1863"/>
                    </a:lnTo>
                    <a:lnTo>
                      <a:pt x="1179" y="2205"/>
                    </a:lnTo>
                    <a:lnTo>
                      <a:pt x="932" y="2585"/>
                    </a:lnTo>
                    <a:lnTo>
                      <a:pt x="723" y="2966"/>
                    </a:lnTo>
                    <a:lnTo>
                      <a:pt x="533" y="3365"/>
                    </a:lnTo>
                    <a:lnTo>
                      <a:pt x="381" y="3783"/>
                    </a:lnTo>
                    <a:lnTo>
                      <a:pt x="248" y="4220"/>
                    </a:lnTo>
                    <a:lnTo>
                      <a:pt x="134" y="4638"/>
                    </a:lnTo>
                    <a:lnTo>
                      <a:pt x="58" y="5075"/>
                    </a:lnTo>
                    <a:lnTo>
                      <a:pt x="19" y="5532"/>
                    </a:lnTo>
                    <a:lnTo>
                      <a:pt x="0" y="5969"/>
                    </a:lnTo>
                    <a:lnTo>
                      <a:pt x="19" y="6425"/>
                    </a:lnTo>
                    <a:lnTo>
                      <a:pt x="58" y="6862"/>
                    </a:lnTo>
                    <a:lnTo>
                      <a:pt x="134" y="7299"/>
                    </a:lnTo>
                    <a:lnTo>
                      <a:pt x="229" y="7737"/>
                    </a:lnTo>
                    <a:lnTo>
                      <a:pt x="362" y="8155"/>
                    </a:lnTo>
                    <a:lnTo>
                      <a:pt x="514" y="8573"/>
                    </a:lnTo>
                    <a:lnTo>
                      <a:pt x="704" y="8972"/>
                    </a:lnTo>
                    <a:lnTo>
                      <a:pt x="894" y="9371"/>
                    </a:lnTo>
                    <a:lnTo>
                      <a:pt x="1122" y="9752"/>
                    </a:lnTo>
                    <a:lnTo>
                      <a:pt x="1388" y="10113"/>
                    </a:lnTo>
                    <a:lnTo>
                      <a:pt x="1654" y="10474"/>
                    </a:lnTo>
                    <a:lnTo>
                      <a:pt x="1939" y="10816"/>
                    </a:lnTo>
                    <a:lnTo>
                      <a:pt x="2243" y="11139"/>
                    </a:lnTo>
                    <a:lnTo>
                      <a:pt x="2567" y="11443"/>
                    </a:lnTo>
                    <a:lnTo>
                      <a:pt x="2909" y="11747"/>
                    </a:lnTo>
                    <a:lnTo>
                      <a:pt x="3251" y="12014"/>
                    </a:lnTo>
                    <a:lnTo>
                      <a:pt x="3631" y="12261"/>
                    </a:lnTo>
                    <a:lnTo>
                      <a:pt x="3992" y="12508"/>
                    </a:lnTo>
                    <a:lnTo>
                      <a:pt x="4391" y="12717"/>
                    </a:lnTo>
                    <a:lnTo>
                      <a:pt x="4886" y="12964"/>
                    </a:lnTo>
                    <a:lnTo>
                      <a:pt x="5399" y="13211"/>
                    </a:lnTo>
                    <a:lnTo>
                      <a:pt x="5912" y="13458"/>
                    </a:lnTo>
                    <a:lnTo>
                      <a:pt x="6406" y="13724"/>
                    </a:lnTo>
                    <a:lnTo>
                      <a:pt x="6653" y="13876"/>
                    </a:lnTo>
                    <a:lnTo>
                      <a:pt x="6863" y="14028"/>
                    </a:lnTo>
                    <a:lnTo>
                      <a:pt x="7091" y="14200"/>
                    </a:lnTo>
                    <a:lnTo>
                      <a:pt x="7281" y="14371"/>
                    </a:lnTo>
                    <a:lnTo>
                      <a:pt x="7471" y="14561"/>
                    </a:lnTo>
                    <a:lnTo>
                      <a:pt x="7623" y="14770"/>
                    </a:lnTo>
                    <a:lnTo>
                      <a:pt x="7775" y="14998"/>
                    </a:lnTo>
                    <a:lnTo>
                      <a:pt x="7889" y="15245"/>
                    </a:lnTo>
                    <a:lnTo>
                      <a:pt x="7984" y="15454"/>
                    </a:lnTo>
                    <a:lnTo>
                      <a:pt x="8041" y="15682"/>
                    </a:lnTo>
                    <a:lnTo>
                      <a:pt x="8079" y="15910"/>
                    </a:lnTo>
                    <a:lnTo>
                      <a:pt x="8117" y="16138"/>
                    </a:lnTo>
                    <a:lnTo>
                      <a:pt x="8117" y="16367"/>
                    </a:lnTo>
                    <a:lnTo>
                      <a:pt x="8117" y="16614"/>
                    </a:lnTo>
                    <a:lnTo>
                      <a:pt x="8098" y="17089"/>
                    </a:lnTo>
                    <a:lnTo>
                      <a:pt x="8041" y="17564"/>
                    </a:lnTo>
                    <a:lnTo>
                      <a:pt x="7984" y="18039"/>
                    </a:lnTo>
                    <a:lnTo>
                      <a:pt x="7927" y="18514"/>
                    </a:lnTo>
                    <a:lnTo>
                      <a:pt x="7908" y="18990"/>
                    </a:lnTo>
                    <a:lnTo>
                      <a:pt x="7908" y="19370"/>
                    </a:lnTo>
                    <a:lnTo>
                      <a:pt x="7965" y="19769"/>
                    </a:lnTo>
                    <a:lnTo>
                      <a:pt x="8041" y="20149"/>
                    </a:lnTo>
                    <a:lnTo>
                      <a:pt x="8155" y="20510"/>
                    </a:lnTo>
                    <a:lnTo>
                      <a:pt x="8288" y="20872"/>
                    </a:lnTo>
                    <a:lnTo>
                      <a:pt x="8459" y="21214"/>
                    </a:lnTo>
                    <a:lnTo>
                      <a:pt x="8649" y="21556"/>
                    </a:lnTo>
                    <a:lnTo>
                      <a:pt x="8858" y="21879"/>
                    </a:lnTo>
                    <a:lnTo>
                      <a:pt x="9106" y="22164"/>
                    </a:lnTo>
                    <a:lnTo>
                      <a:pt x="9372" y="22449"/>
                    </a:lnTo>
                    <a:lnTo>
                      <a:pt x="9657" y="22696"/>
                    </a:lnTo>
                    <a:lnTo>
                      <a:pt x="9961" y="22924"/>
                    </a:lnTo>
                    <a:lnTo>
                      <a:pt x="10284" y="23115"/>
                    </a:lnTo>
                    <a:lnTo>
                      <a:pt x="10626" y="23286"/>
                    </a:lnTo>
                    <a:lnTo>
                      <a:pt x="10987" y="23400"/>
                    </a:lnTo>
                    <a:lnTo>
                      <a:pt x="11349" y="23495"/>
                    </a:lnTo>
                    <a:lnTo>
                      <a:pt x="11691" y="23533"/>
                    </a:lnTo>
                    <a:lnTo>
                      <a:pt x="12033" y="23533"/>
                    </a:lnTo>
                    <a:lnTo>
                      <a:pt x="12375" y="23495"/>
                    </a:lnTo>
                    <a:lnTo>
                      <a:pt x="12717" y="23438"/>
                    </a:lnTo>
                    <a:lnTo>
                      <a:pt x="13059" y="23324"/>
                    </a:lnTo>
                    <a:lnTo>
                      <a:pt x="13401" y="23191"/>
                    </a:lnTo>
                    <a:lnTo>
                      <a:pt x="13725" y="23039"/>
                    </a:lnTo>
                    <a:lnTo>
                      <a:pt x="14029" y="22848"/>
                    </a:lnTo>
                    <a:lnTo>
                      <a:pt x="14314" y="22639"/>
                    </a:lnTo>
                    <a:lnTo>
                      <a:pt x="14580" y="22392"/>
                    </a:lnTo>
                    <a:lnTo>
                      <a:pt x="14827" y="22126"/>
                    </a:lnTo>
                    <a:lnTo>
                      <a:pt x="15055" y="21860"/>
                    </a:lnTo>
                    <a:lnTo>
                      <a:pt x="15226" y="21556"/>
                    </a:lnTo>
                    <a:lnTo>
                      <a:pt x="15378" y="21233"/>
                    </a:lnTo>
                    <a:lnTo>
                      <a:pt x="15473" y="20910"/>
                    </a:lnTo>
                    <a:lnTo>
                      <a:pt x="15511" y="20738"/>
                    </a:lnTo>
                    <a:lnTo>
                      <a:pt x="15530" y="20567"/>
                    </a:lnTo>
                    <a:lnTo>
                      <a:pt x="15549" y="20339"/>
                    </a:lnTo>
                    <a:lnTo>
                      <a:pt x="15549" y="20149"/>
                    </a:lnTo>
                    <a:lnTo>
                      <a:pt x="15530" y="19940"/>
                    </a:lnTo>
                    <a:lnTo>
                      <a:pt x="15492" y="19769"/>
                    </a:lnTo>
                    <a:lnTo>
                      <a:pt x="15454" y="19598"/>
                    </a:lnTo>
                    <a:lnTo>
                      <a:pt x="15397" y="19427"/>
                    </a:lnTo>
                    <a:lnTo>
                      <a:pt x="15321" y="19256"/>
                    </a:lnTo>
                    <a:lnTo>
                      <a:pt x="15226" y="19104"/>
                    </a:lnTo>
                    <a:lnTo>
                      <a:pt x="15036" y="18819"/>
                    </a:lnTo>
                    <a:lnTo>
                      <a:pt x="14808" y="18552"/>
                    </a:lnTo>
                    <a:lnTo>
                      <a:pt x="14561" y="18286"/>
                    </a:lnTo>
                    <a:lnTo>
                      <a:pt x="14295" y="18039"/>
                    </a:lnTo>
                    <a:lnTo>
                      <a:pt x="13744" y="17564"/>
                    </a:lnTo>
                    <a:lnTo>
                      <a:pt x="13478" y="17317"/>
                    </a:lnTo>
                    <a:lnTo>
                      <a:pt x="13230" y="17070"/>
                    </a:lnTo>
                    <a:lnTo>
                      <a:pt x="13002" y="16804"/>
                    </a:lnTo>
                    <a:lnTo>
                      <a:pt x="12812" y="16519"/>
                    </a:lnTo>
                    <a:lnTo>
                      <a:pt x="12717" y="16348"/>
                    </a:lnTo>
                    <a:lnTo>
                      <a:pt x="12660" y="16195"/>
                    </a:lnTo>
                    <a:lnTo>
                      <a:pt x="12584" y="16024"/>
                    </a:lnTo>
                    <a:lnTo>
                      <a:pt x="12546" y="15853"/>
                    </a:lnTo>
                    <a:lnTo>
                      <a:pt x="12508" y="15663"/>
                    </a:lnTo>
                    <a:lnTo>
                      <a:pt x="12508" y="15454"/>
                    </a:lnTo>
                    <a:lnTo>
                      <a:pt x="12508" y="15245"/>
                    </a:lnTo>
                    <a:lnTo>
                      <a:pt x="12527" y="15036"/>
                    </a:lnTo>
                    <a:lnTo>
                      <a:pt x="12565" y="14637"/>
                    </a:lnTo>
                    <a:lnTo>
                      <a:pt x="12584" y="14428"/>
                    </a:lnTo>
                    <a:lnTo>
                      <a:pt x="12584" y="14219"/>
                    </a:lnTo>
                    <a:lnTo>
                      <a:pt x="12565" y="14028"/>
                    </a:lnTo>
                    <a:lnTo>
                      <a:pt x="12546" y="13838"/>
                    </a:lnTo>
                    <a:lnTo>
                      <a:pt x="12508" y="13648"/>
                    </a:lnTo>
                    <a:lnTo>
                      <a:pt x="12451" y="13458"/>
                    </a:lnTo>
                    <a:lnTo>
                      <a:pt x="12394" y="13287"/>
                    </a:lnTo>
                    <a:lnTo>
                      <a:pt x="12318" y="13097"/>
                    </a:lnTo>
                    <a:lnTo>
                      <a:pt x="12242" y="12945"/>
                    </a:lnTo>
                    <a:lnTo>
                      <a:pt x="12128" y="12774"/>
                    </a:lnTo>
                    <a:lnTo>
                      <a:pt x="12033" y="12622"/>
                    </a:lnTo>
                    <a:lnTo>
                      <a:pt x="11900" y="12470"/>
                    </a:lnTo>
                    <a:lnTo>
                      <a:pt x="11767" y="12318"/>
                    </a:lnTo>
                    <a:lnTo>
                      <a:pt x="11634" y="12185"/>
                    </a:lnTo>
                    <a:lnTo>
                      <a:pt x="11482" y="12071"/>
                    </a:lnTo>
                    <a:lnTo>
                      <a:pt x="11330" y="11957"/>
                    </a:lnTo>
                    <a:lnTo>
                      <a:pt x="11177" y="11861"/>
                    </a:lnTo>
                    <a:lnTo>
                      <a:pt x="11006" y="11766"/>
                    </a:lnTo>
                    <a:lnTo>
                      <a:pt x="10702" y="11652"/>
                    </a:lnTo>
                    <a:lnTo>
                      <a:pt x="10417" y="11538"/>
                    </a:lnTo>
                    <a:lnTo>
                      <a:pt x="10265" y="11462"/>
                    </a:lnTo>
                    <a:lnTo>
                      <a:pt x="10132" y="11386"/>
                    </a:lnTo>
                    <a:lnTo>
                      <a:pt x="10018" y="11310"/>
                    </a:lnTo>
                    <a:lnTo>
                      <a:pt x="9904" y="11196"/>
                    </a:lnTo>
                    <a:lnTo>
                      <a:pt x="9828" y="11101"/>
                    </a:lnTo>
                    <a:lnTo>
                      <a:pt x="9752" y="11006"/>
                    </a:lnTo>
                    <a:lnTo>
                      <a:pt x="9695" y="10892"/>
                    </a:lnTo>
                    <a:lnTo>
                      <a:pt x="9657" y="10797"/>
                    </a:lnTo>
                    <a:lnTo>
                      <a:pt x="9600" y="10550"/>
                    </a:lnTo>
                    <a:lnTo>
                      <a:pt x="9581" y="10322"/>
                    </a:lnTo>
                    <a:lnTo>
                      <a:pt x="9581" y="10056"/>
                    </a:lnTo>
                    <a:lnTo>
                      <a:pt x="9619" y="9809"/>
                    </a:lnTo>
                    <a:lnTo>
                      <a:pt x="9695" y="9295"/>
                    </a:lnTo>
                    <a:lnTo>
                      <a:pt x="9828" y="8535"/>
                    </a:lnTo>
                    <a:lnTo>
                      <a:pt x="9942" y="7737"/>
                    </a:lnTo>
                    <a:lnTo>
                      <a:pt x="9961" y="7356"/>
                    </a:lnTo>
                    <a:lnTo>
                      <a:pt x="9999" y="6957"/>
                    </a:lnTo>
                    <a:lnTo>
                      <a:pt x="9999" y="6558"/>
                    </a:lnTo>
                    <a:lnTo>
                      <a:pt x="9999" y="6178"/>
                    </a:lnTo>
                    <a:lnTo>
                      <a:pt x="9980" y="5779"/>
                    </a:lnTo>
                    <a:lnTo>
                      <a:pt x="9942" y="5399"/>
                    </a:lnTo>
                    <a:lnTo>
                      <a:pt x="9904" y="4999"/>
                    </a:lnTo>
                    <a:lnTo>
                      <a:pt x="9828" y="4619"/>
                    </a:lnTo>
                    <a:lnTo>
                      <a:pt x="9752" y="4239"/>
                    </a:lnTo>
                    <a:lnTo>
                      <a:pt x="9638" y="3878"/>
                    </a:lnTo>
                    <a:lnTo>
                      <a:pt x="9524" y="3517"/>
                    </a:lnTo>
                    <a:lnTo>
                      <a:pt x="9372" y="3156"/>
                    </a:lnTo>
                    <a:lnTo>
                      <a:pt x="9201" y="2794"/>
                    </a:lnTo>
                    <a:lnTo>
                      <a:pt x="8991" y="2452"/>
                    </a:lnTo>
                    <a:lnTo>
                      <a:pt x="8782" y="2129"/>
                    </a:lnTo>
                    <a:lnTo>
                      <a:pt x="8535" y="1806"/>
                    </a:lnTo>
                    <a:lnTo>
                      <a:pt x="8269" y="1521"/>
                    </a:lnTo>
                    <a:lnTo>
                      <a:pt x="7984" y="1236"/>
                    </a:lnTo>
                    <a:lnTo>
                      <a:pt x="7680" y="989"/>
                    </a:lnTo>
                    <a:lnTo>
                      <a:pt x="7357" y="761"/>
                    </a:lnTo>
                    <a:lnTo>
                      <a:pt x="7034" y="570"/>
                    </a:lnTo>
                    <a:lnTo>
                      <a:pt x="6672" y="380"/>
                    </a:lnTo>
                    <a:lnTo>
                      <a:pt x="6330" y="247"/>
                    </a:lnTo>
                    <a:lnTo>
                      <a:pt x="5950" y="133"/>
                    </a:lnTo>
                    <a:lnTo>
                      <a:pt x="5589" y="57"/>
                    </a:lnTo>
                    <a:lnTo>
                      <a:pt x="5209" y="19"/>
                    </a:lnTo>
                    <a:lnTo>
                      <a:pt x="4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0" name="Google Shape;340;p37"/>
          <p:cNvGrpSpPr/>
          <p:nvPr/>
        </p:nvGrpSpPr>
        <p:grpSpPr>
          <a:xfrm>
            <a:off x="7382123" y="3277631"/>
            <a:ext cx="1662857" cy="1622827"/>
            <a:chOff x="7682450" y="3578622"/>
            <a:chExt cx="1228651" cy="1199074"/>
          </a:xfrm>
        </p:grpSpPr>
        <p:sp>
          <p:nvSpPr>
            <p:cNvPr id="341" name="Google Shape;341;p37"/>
            <p:cNvSpPr/>
            <p:nvPr/>
          </p:nvSpPr>
          <p:spPr>
            <a:xfrm>
              <a:off x="7682450" y="4644884"/>
              <a:ext cx="1228651" cy="132813"/>
            </a:xfrm>
            <a:custGeom>
              <a:avLst/>
              <a:gdLst/>
              <a:ahLst/>
              <a:cxnLst/>
              <a:rect l="l" t="t" r="r" b="b"/>
              <a:pathLst>
                <a:path w="43156" h="4665" extrusionOk="0">
                  <a:moveTo>
                    <a:pt x="19376" y="0"/>
                  </a:moveTo>
                  <a:lnTo>
                    <a:pt x="17234" y="40"/>
                  </a:lnTo>
                  <a:lnTo>
                    <a:pt x="15153" y="100"/>
                  </a:lnTo>
                  <a:lnTo>
                    <a:pt x="13171" y="181"/>
                  </a:lnTo>
                  <a:lnTo>
                    <a:pt x="11290" y="281"/>
                  </a:lnTo>
                  <a:lnTo>
                    <a:pt x="9508" y="401"/>
                  </a:lnTo>
                  <a:lnTo>
                    <a:pt x="7847" y="521"/>
                  </a:lnTo>
                  <a:lnTo>
                    <a:pt x="6326" y="681"/>
                  </a:lnTo>
                  <a:lnTo>
                    <a:pt x="4924" y="841"/>
                  </a:lnTo>
                  <a:lnTo>
                    <a:pt x="3683" y="1021"/>
                  </a:lnTo>
                  <a:lnTo>
                    <a:pt x="2603" y="1221"/>
                  </a:lnTo>
                  <a:lnTo>
                    <a:pt x="2122" y="1321"/>
                  </a:lnTo>
                  <a:lnTo>
                    <a:pt x="1702" y="1422"/>
                  </a:lnTo>
                  <a:lnTo>
                    <a:pt x="1301" y="1522"/>
                  </a:lnTo>
                  <a:lnTo>
                    <a:pt x="961" y="1642"/>
                  </a:lnTo>
                  <a:lnTo>
                    <a:pt x="681" y="1742"/>
                  </a:lnTo>
                  <a:lnTo>
                    <a:pt x="441" y="1862"/>
                  </a:lnTo>
                  <a:lnTo>
                    <a:pt x="241" y="1982"/>
                  </a:lnTo>
                  <a:lnTo>
                    <a:pt x="121" y="2102"/>
                  </a:lnTo>
                  <a:lnTo>
                    <a:pt x="20" y="2202"/>
                  </a:lnTo>
                  <a:lnTo>
                    <a:pt x="0" y="2262"/>
                  </a:lnTo>
                  <a:lnTo>
                    <a:pt x="0" y="2322"/>
                  </a:lnTo>
                  <a:lnTo>
                    <a:pt x="0" y="2382"/>
                  </a:lnTo>
                  <a:lnTo>
                    <a:pt x="20" y="2442"/>
                  </a:lnTo>
                  <a:lnTo>
                    <a:pt x="121" y="2562"/>
                  </a:lnTo>
                  <a:lnTo>
                    <a:pt x="241" y="2683"/>
                  </a:lnTo>
                  <a:lnTo>
                    <a:pt x="441" y="2803"/>
                  </a:lnTo>
                  <a:lnTo>
                    <a:pt x="681" y="2923"/>
                  </a:lnTo>
                  <a:lnTo>
                    <a:pt x="961" y="3023"/>
                  </a:lnTo>
                  <a:lnTo>
                    <a:pt x="1301" y="3143"/>
                  </a:lnTo>
                  <a:lnTo>
                    <a:pt x="1702" y="3243"/>
                  </a:lnTo>
                  <a:lnTo>
                    <a:pt x="2122" y="3343"/>
                  </a:lnTo>
                  <a:lnTo>
                    <a:pt x="2603" y="3443"/>
                  </a:lnTo>
                  <a:lnTo>
                    <a:pt x="3683" y="3643"/>
                  </a:lnTo>
                  <a:lnTo>
                    <a:pt x="4924" y="3823"/>
                  </a:lnTo>
                  <a:lnTo>
                    <a:pt x="6326" y="3984"/>
                  </a:lnTo>
                  <a:lnTo>
                    <a:pt x="7847" y="4144"/>
                  </a:lnTo>
                  <a:lnTo>
                    <a:pt x="9508" y="4264"/>
                  </a:lnTo>
                  <a:lnTo>
                    <a:pt x="11290" y="4384"/>
                  </a:lnTo>
                  <a:lnTo>
                    <a:pt x="13171" y="4484"/>
                  </a:lnTo>
                  <a:lnTo>
                    <a:pt x="15153" y="4564"/>
                  </a:lnTo>
                  <a:lnTo>
                    <a:pt x="17234" y="4624"/>
                  </a:lnTo>
                  <a:lnTo>
                    <a:pt x="19376" y="4664"/>
                  </a:lnTo>
                  <a:lnTo>
                    <a:pt x="23780" y="4664"/>
                  </a:lnTo>
                  <a:lnTo>
                    <a:pt x="25921" y="4624"/>
                  </a:lnTo>
                  <a:lnTo>
                    <a:pt x="27983" y="4564"/>
                  </a:lnTo>
                  <a:lnTo>
                    <a:pt x="29965" y="4484"/>
                  </a:lnTo>
                  <a:lnTo>
                    <a:pt x="31866" y="4384"/>
                  </a:lnTo>
                  <a:lnTo>
                    <a:pt x="33628" y="4264"/>
                  </a:lnTo>
                  <a:lnTo>
                    <a:pt x="35289" y="4144"/>
                  </a:lnTo>
                  <a:lnTo>
                    <a:pt x="36830" y="3984"/>
                  </a:lnTo>
                  <a:lnTo>
                    <a:pt x="38211" y="3823"/>
                  </a:lnTo>
                  <a:lnTo>
                    <a:pt x="39452" y="3643"/>
                  </a:lnTo>
                  <a:lnTo>
                    <a:pt x="40533" y="3443"/>
                  </a:lnTo>
                  <a:lnTo>
                    <a:pt x="41014" y="3343"/>
                  </a:lnTo>
                  <a:lnTo>
                    <a:pt x="41454" y="3243"/>
                  </a:lnTo>
                  <a:lnTo>
                    <a:pt x="41834" y="3143"/>
                  </a:lnTo>
                  <a:lnTo>
                    <a:pt x="42175" y="3023"/>
                  </a:lnTo>
                  <a:lnTo>
                    <a:pt x="42475" y="2923"/>
                  </a:lnTo>
                  <a:lnTo>
                    <a:pt x="42715" y="2803"/>
                  </a:lnTo>
                  <a:lnTo>
                    <a:pt x="42895" y="2683"/>
                  </a:lnTo>
                  <a:lnTo>
                    <a:pt x="43035" y="2562"/>
                  </a:lnTo>
                  <a:lnTo>
                    <a:pt x="43115" y="2442"/>
                  </a:lnTo>
                  <a:lnTo>
                    <a:pt x="43135" y="2382"/>
                  </a:lnTo>
                  <a:lnTo>
                    <a:pt x="43155" y="2322"/>
                  </a:lnTo>
                  <a:lnTo>
                    <a:pt x="43135" y="2262"/>
                  </a:lnTo>
                  <a:lnTo>
                    <a:pt x="43115" y="2202"/>
                  </a:lnTo>
                  <a:lnTo>
                    <a:pt x="43035" y="2102"/>
                  </a:lnTo>
                  <a:lnTo>
                    <a:pt x="42895" y="1982"/>
                  </a:lnTo>
                  <a:lnTo>
                    <a:pt x="42715" y="1862"/>
                  </a:lnTo>
                  <a:lnTo>
                    <a:pt x="42475" y="1742"/>
                  </a:lnTo>
                  <a:lnTo>
                    <a:pt x="42175" y="1642"/>
                  </a:lnTo>
                  <a:lnTo>
                    <a:pt x="41834" y="1522"/>
                  </a:lnTo>
                  <a:lnTo>
                    <a:pt x="41454" y="1422"/>
                  </a:lnTo>
                  <a:lnTo>
                    <a:pt x="41014" y="1321"/>
                  </a:lnTo>
                  <a:lnTo>
                    <a:pt x="40533" y="1221"/>
                  </a:lnTo>
                  <a:lnTo>
                    <a:pt x="39452" y="1021"/>
                  </a:lnTo>
                  <a:lnTo>
                    <a:pt x="38211" y="841"/>
                  </a:lnTo>
                  <a:lnTo>
                    <a:pt x="36830" y="681"/>
                  </a:lnTo>
                  <a:lnTo>
                    <a:pt x="35289" y="521"/>
                  </a:lnTo>
                  <a:lnTo>
                    <a:pt x="33628" y="401"/>
                  </a:lnTo>
                  <a:lnTo>
                    <a:pt x="31866" y="281"/>
                  </a:lnTo>
                  <a:lnTo>
                    <a:pt x="29965" y="181"/>
                  </a:lnTo>
                  <a:lnTo>
                    <a:pt x="27983" y="100"/>
                  </a:lnTo>
                  <a:lnTo>
                    <a:pt x="25921" y="40"/>
                  </a:lnTo>
                  <a:lnTo>
                    <a:pt x="23780" y="0"/>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8664345" y="4657980"/>
              <a:ext cx="46178" cy="38207"/>
            </a:xfrm>
            <a:custGeom>
              <a:avLst/>
              <a:gdLst/>
              <a:ahLst/>
              <a:cxnLst/>
              <a:rect l="l" t="t" r="r" b="b"/>
              <a:pathLst>
                <a:path w="1622" h="1342" fill="none" extrusionOk="0">
                  <a:moveTo>
                    <a:pt x="0" y="1"/>
                  </a:moveTo>
                  <a:lnTo>
                    <a:pt x="281" y="1342"/>
                  </a:lnTo>
                  <a:lnTo>
                    <a:pt x="1622" y="1342"/>
                  </a:lnTo>
                  <a:lnTo>
                    <a:pt x="1441" y="121"/>
                  </a:lnTo>
                  <a:lnTo>
                    <a:pt x="1441" y="121"/>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7961690" y="4652286"/>
              <a:ext cx="47317" cy="43901"/>
            </a:xfrm>
            <a:custGeom>
              <a:avLst/>
              <a:gdLst/>
              <a:ahLst/>
              <a:cxnLst/>
              <a:rect l="l" t="t" r="r" b="b"/>
              <a:pathLst>
                <a:path w="1662" h="1542" fill="none" extrusionOk="0">
                  <a:moveTo>
                    <a:pt x="1662" y="1"/>
                  </a:moveTo>
                  <a:lnTo>
                    <a:pt x="1662" y="1"/>
                  </a:lnTo>
                  <a:lnTo>
                    <a:pt x="221" y="101"/>
                  </a:lnTo>
                  <a:lnTo>
                    <a:pt x="0" y="1542"/>
                  </a:lnTo>
                  <a:lnTo>
                    <a:pt x="1341" y="1542"/>
                  </a:lnTo>
                  <a:lnTo>
                    <a:pt x="1662" y="1"/>
                  </a:lnTo>
                </a:path>
              </a:pathLst>
            </a:custGeom>
            <a:solidFill>
              <a:srgbClr val="AE6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8247193" y="3967875"/>
              <a:ext cx="121965" cy="725444"/>
            </a:xfrm>
            <a:custGeom>
              <a:avLst/>
              <a:gdLst/>
              <a:ahLst/>
              <a:cxnLst/>
              <a:rect l="l" t="t" r="r" b="b"/>
              <a:pathLst>
                <a:path w="4284" h="25481" extrusionOk="0">
                  <a:moveTo>
                    <a:pt x="1562" y="0"/>
                  </a:moveTo>
                  <a:lnTo>
                    <a:pt x="0" y="25481"/>
                  </a:lnTo>
                  <a:lnTo>
                    <a:pt x="1342" y="25481"/>
                  </a:lnTo>
                  <a:lnTo>
                    <a:pt x="4284" y="80"/>
                  </a:lnTo>
                  <a:lnTo>
                    <a:pt x="15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7946857" y="3985527"/>
              <a:ext cx="182977" cy="725473"/>
            </a:xfrm>
            <a:custGeom>
              <a:avLst/>
              <a:gdLst/>
              <a:ahLst/>
              <a:cxnLst/>
              <a:rect l="l" t="t" r="r" b="b"/>
              <a:pathLst>
                <a:path w="6427" h="25482" extrusionOk="0">
                  <a:moveTo>
                    <a:pt x="3704" y="1"/>
                  </a:moveTo>
                  <a:lnTo>
                    <a:pt x="1" y="25481"/>
                  </a:lnTo>
                  <a:lnTo>
                    <a:pt x="1342" y="25481"/>
                  </a:lnTo>
                  <a:lnTo>
                    <a:pt x="6426" y="101"/>
                  </a:lnTo>
                  <a:lnTo>
                    <a:pt x="37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8511600" y="3985527"/>
              <a:ext cx="183546" cy="725473"/>
            </a:xfrm>
            <a:custGeom>
              <a:avLst/>
              <a:gdLst/>
              <a:ahLst/>
              <a:cxnLst/>
              <a:rect l="l" t="t" r="r" b="b"/>
              <a:pathLst>
                <a:path w="6447" h="25482" extrusionOk="0">
                  <a:moveTo>
                    <a:pt x="2723" y="1"/>
                  </a:moveTo>
                  <a:lnTo>
                    <a:pt x="1" y="101"/>
                  </a:lnTo>
                  <a:lnTo>
                    <a:pt x="5105" y="25481"/>
                  </a:lnTo>
                  <a:lnTo>
                    <a:pt x="6446" y="25481"/>
                  </a:lnTo>
                  <a:lnTo>
                    <a:pt x="27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7"/>
            <p:cNvSpPr/>
            <p:nvPr/>
          </p:nvSpPr>
          <p:spPr>
            <a:xfrm>
              <a:off x="8060853" y="3962153"/>
              <a:ext cx="496944" cy="74705"/>
            </a:xfrm>
            <a:custGeom>
              <a:avLst/>
              <a:gdLst/>
              <a:ahLst/>
              <a:cxnLst/>
              <a:rect l="l" t="t" r="r" b="b"/>
              <a:pathLst>
                <a:path w="17455" h="2624" extrusionOk="0">
                  <a:moveTo>
                    <a:pt x="0" y="1"/>
                  </a:moveTo>
                  <a:lnTo>
                    <a:pt x="0" y="2623"/>
                  </a:lnTo>
                  <a:lnTo>
                    <a:pt x="17454" y="2623"/>
                  </a:lnTo>
                  <a:lnTo>
                    <a:pt x="174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7"/>
            <p:cNvSpPr/>
            <p:nvPr/>
          </p:nvSpPr>
          <p:spPr>
            <a:xfrm>
              <a:off x="7732587" y="3902335"/>
              <a:ext cx="1176238" cy="104314"/>
            </a:xfrm>
            <a:custGeom>
              <a:avLst/>
              <a:gdLst/>
              <a:ahLst/>
              <a:cxnLst/>
              <a:rect l="l" t="t" r="r" b="b"/>
              <a:pathLst>
                <a:path w="41315" h="3664" extrusionOk="0">
                  <a:moveTo>
                    <a:pt x="20658" y="0"/>
                  </a:moveTo>
                  <a:lnTo>
                    <a:pt x="18716" y="20"/>
                  </a:lnTo>
                  <a:lnTo>
                    <a:pt x="16834" y="40"/>
                  </a:lnTo>
                  <a:lnTo>
                    <a:pt x="14993" y="80"/>
                  </a:lnTo>
                  <a:lnTo>
                    <a:pt x="13232" y="140"/>
                  </a:lnTo>
                  <a:lnTo>
                    <a:pt x="11550" y="200"/>
                  </a:lnTo>
                  <a:lnTo>
                    <a:pt x="9949" y="280"/>
                  </a:lnTo>
                  <a:lnTo>
                    <a:pt x="8428" y="360"/>
                  </a:lnTo>
                  <a:lnTo>
                    <a:pt x="7007" y="461"/>
                  </a:lnTo>
                  <a:lnTo>
                    <a:pt x="1" y="461"/>
                  </a:lnTo>
                  <a:lnTo>
                    <a:pt x="1" y="1842"/>
                  </a:lnTo>
                  <a:lnTo>
                    <a:pt x="21" y="1882"/>
                  </a:lnTo>
                  <a:lnTo>
                    <a:pt x="41" y="1942"/>
                  </a:lnTo>
                  <a:lnTo>
                    <a:pt x="121" y="2022"/>
                  </a:lnTo>
                  <a:lnTo>
                    <a:pt x="241" y="2122"/>
                  </a:lnTo>
                  <a:lnTo>
                    <a:pt x="421" y="2202"/>
                  </a:lnTo>
                  <a:lnTo>
                    <a:pt x="661" y="2302"/>
                  </a:lnTo>
                  <a:lnTo>
                    <a:pt x="942" y="2382"/>
                  </a:lnTo>
                  <a:lnTo>
                    <a:pt x="1262" y="2462"/>
                  </a:lnTo>
                  <a:lnTo>
                    <a:pt x="1622" y="2542"/>
                  </a:lnTo>
                  <a:lnTo>
                    <a:pt x="2503" y="2702"/>
                  </a:lnTo>
                  <a:lnTo>
                    <a:pt x="3544" y="2863"/>
                  </a:lnTo>
                  <a:lnTo>
                    <a:pt x="4725" y="3003"/>
                  </a:lnTo>
                  <a:lnTo>
                    <a:pt x="6066" y="3123"/>
                  </a:lnTo>
                  <a:lnTo>
                    <a:pt x="7527" y="3243"/>
                  </a:lnTo>
                  <a:lnTo>
                    <a:pt x="9108" y="3363"/>
                  </a:lnTo>
                  <a:lnTo>
                    <a:pt x="10810" y="3443"/>
                  </a:lnTo>
                  <a:lnTo>
                    <a:pt x="12631" y="3523"/>
                  </a:lnTo>
                  <a:lnTo>
                    <a:pt x="14513" y="3583"/>
                  </a:lnTo>
                  <a:lnTo>
                    <a:pt x="16494" y="3623"/>
                  </a:lnTo>
                  <a:lnTo>
                    <a:pt x="18556" y="3663"/>
                  </a:lnTo>
                  <a:lnTo>
                    <a:pt x="22779" y="3663"/>
                  </a:lnTo>
                  <a:lnTo>
                    <a:pt x="24821" y="3623"/>
                  </a:lnTo>
                  <a:lnTo>
                    <a:pt x="26803" y="3583"/>
                  </a:lnTo>
                  <a:lnTo>
                    <a:pt x="28704" y="3523"/>
                  </a:lnTo>
                  <a:lnTo>
                    <a:pt x="30506" y="3443"/>
                  </a:lnTo>
                  <a:lnTo>
                    <a:pt x="32207" y="3363"/>
                  </a:lnTo>
                  <a:lnTo>
                    <a:pt x="33808" y="3243"/>
                  </a:lnTo>
                  <a:lnTo>
                    <a:pt x="35269" y="3123"/>
                  </a:lnTo>
                  <a:lnTo>
                    <a:pt x="36590" y="3003"/>
                  </a:lnTo>
                  <a:lnTo>
                    <a:pt x="37791" y="2863"/>
                  </a:lnTo>
                  <a:lnTo>
                    <a:pt x="38832" y="2702"/>
                  </a:lnTo>
                  <a:lnTo>
                    <a:pt x="39693" y="2542"/>
                  </a:lnTo>
                  <a:lnTo>
                    <a:pt x="40053" y="2462"/>
                  </a:lnTo>
                  <a:lnTo>
                    <a:pt x="40394" y="2382"/>
                  </a:lnTo>
                  <a:lnTo>
                    <a:pt x="40674" y="2302"/>
                  </a:lnTo>
                  <a:lnTo>
                    <a:pt x="40894" y="2202"/>
                  </a:lnTo>
                  <a:lnTo>
                    <a:pt x="41074" y="2122"/>
                  </a:lnTo>
                  <a:lnTo>
                    <a:pt x="41214" y="2022"/>
                  </a:lnTo>
                  <a:lnTo>
                    <a:pt x="41294" y="1942"/>
                  </a:lnTo>
                  <a:lnTo>
                    <a:pt x="41314" y="1882"/>
                  </a:lnTo>
                  <a:lnTo>
                    <a:pt x="41314" y="1842"/>
                  </a:lnTo>
                  <a:lnTo>
                    <a:pt x="41314" y="461"/>
                  </a:lnTo>
                  <a:lnTo>
                    <a:pt x="34309" y="461"/>
                  </a:lnTo>
                  <a:lnTo>
                    <a:pt x="32907" y="360"/>
                  </a:lnTo>
                  <a:lnTo>
                    <a:pt x="31386" y="280"/>
                  </a:lnTo>
                  <a:lnTo>
                    <a:pt x="29785" y="200"/>
                  </a:lnTo>
                  <a:lnTo>
                    <a:pt x="28084" y="140"/>
                  </a:lnTo>
                  <a:lnTo>
                    <a:pt x="26322" y="80"/>
                  </a:lnTo>
                  <a:lnTo>
                    <a:pt x="24501" y="40"/>
                  </a:lnTo>
                  <a:lnTo>
                    <a:pt x="22599" y="20"/>
                  </a:lnTo>
                  <a:lnTo>
                    <a:pt x="20658" y="0"/>
                  </a:lnTo>
                  <a:close/>
                </a:path>
              </a:pathLst>
            </a:custGeom>
            <a:solidFill>
              <a:srgbClr val="C385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7732587" y="3902335"/>
              <a:ext cx="1176238" cy="104314"/>
            </a:xfrm>
            <a:custGeom>
              <a:avLst/>
              <a:gdLst/>
              <a:ahLst/>
              <a:cxnLst/>
              <a:rect l="l" t="t" r="r" b="b"/>
              <a:pathLst>
                <a:path w="41315" h="3664" fill="none" extrusionOk="0">
                  <a:moveTo>
                    <a:pt x="34309" y="461"/>
                  </a:moveTo>
                  <a:lnTo>
                    <a:pt x="34309" y="461"/>
                  </a:lnTo>
                  <a:lnTo>
                    <a:pt x="32907" y="360"/>
                  </a:lnTo>
                  <a:lnTo>
                    <a:pt x="31386" y="280"/>
                  </a:lnTo>
                  <a:lnTo>
                    <a:pt x="29785" y="200"/>
                  </a:lnTo>
                  <a:lnTo>
                    <a:pt x="28084" y="140"/>
                  </a:lnTo>
                  <a:lnTo>
                    <a:pt x="26322" y="80"/>
                  </a:lnTo>
                  <a:lnTo>
                    <a:pt x="24501" y="40"/>
                  </a:lnTo>
                  <a:lnTo>
                    <a:pt x="22599" y="20"/>
                  </a:lnTo>
                  <a:lnTo>
                    <a:pt x="20658" y="0"/>
                  </a:lnTo>
                  <a:lnTo>
                    <a:pt x="20658" y="0"/>
                  </a:lnTo>
                  <a:lnTo>
                    <a:pt x="18716" y="20"/>
                  </a:lnTo>
                  <a:lnTo>
                    <a:pt x="16834" y="40"/>
                  </a:lnTo>
                  <a:lnTo>
                    <a:pt x="14993" y="80"/>
                  </a:lnTo>
                  <a:lnTo>
                    <a:pt x="13232" y="140"/>
                  </a:lnTo>
                  <a:lnTo>
                    <a:pt x="11550" y="200"/>
                  </a:lnTo>
                  <a:lnTo>
                    <a:pt x="9949" y="280"/>
                  </a:lnTo>
                  <a:lnTo>
                    <a:pt x="8428" y="360"/>
                  </a:lnTo>
                  <a:lnTo>
                    <a:pt x="7007" y="461"/>
                  </a:lnTo>
                  <a:lnTo>
                    <a:pt x="1" y="461"/>
                  </a:lnTo>
                  <a:lnTo>
                    <a:pt x="1" y="1842"/>
                  </a:lnTo>
                  <a:lnTo>
                    <a:pt x="1" y="1842"/>
                  </a:lnTo>
                  <a:lnTo>
                    <a:pt x="21" y="1882"/>
                  </a:lnTo>
                  <a:lnTo>
                    <a:pt x="41" y="1942"/>
                  </a:lnTo>
                  <a:lnTo>
                    <a:pt x="121" y="2022"/>
                  </a:lnTo>
                  <a:lnTo>
                    <a:pt x="241" y="2122"/>
                  </a:lnTo>
                  <a:lnTo>
                    <a:pt x="421" y="2202"/>
                  </a:lnTo>
                  <a:lnTo>
                    <a:pt x="661" y="2302"/>
                  </a:lnTo>
                  <a:lnTo>
                    <a:pt x="942" y="2382"/>
                  </a:lnTo>
                  <a:lnTo>
                    <a:pt x="1262" y="2462"/>
                  </a:lnTo>
                  <a:lnTo>
                    <a:pt x="1622" y="2542"/>
                  </a:lnTo>
                  <a:lnTo>
                    <a:pt x="2503" y="2702"/>
                  </a:lnTo>
                  <a:lnTo>
                    <a:pt x="3544" y="2863"/>
                  </a:lnTo>
                  <a:lnTo>
                    <a:pt x="4725" y="3003"/>
                  </a:lnTo>
                  <a:lnTo>
                    <a:pt x="6066" y="3123"/>
                  </a:lnTo>
                  <a:lnTo>
                    <a:pt x="7527" y="3243"/>
                  </a:lnTo>
                  <a:lnTo>
                    <a:pt x="9108" y="3363"/>
                  </a:lnTo>
                  <a:lnTo>
                    <a:pt x="10810" y="3443"/>
                  </a:lnTo>
                  <a:lnTo>
                    <a:pt x="12631" y="3523"/>
                  </a:lnTo>
                  <a:lnTo>
                    <a:pt x="14513" y="3583"/>
                  </a:lnTo>
                  <a:lnTo>
                    <a:pt x="16494" y="3623"/>
                  </a:lnTo>
                  <a:lnTo>
                    <a:pt x="18556" y="3663"/>
                  </a:lnTo>
                  <a:lnTo>
                    <a:pt x="20658" y="3663"/>
                  </a:lnTo>
                  <a:lnTo>
                    <a:pt x="20658" y="3663"/>
                  </a:lnTo>
                  <a:lnTo>
                    <a:pt x="22779" y="3663"/>
                  </a:lnTo>
                  <a:lnTo>
                    <a:pt x="24821" y="3623"/>
                  </a:lnTo>
                  <a:lnTo>
                    <a:pt x="26803" y="3583"/>
                  </a:lnTo>
                  <a:lnTo>
                    <a:pt x="28704" y="3523"/>
                  </a:lnTo>
                  <a:lnTo>
                    <a:pt x="30506" y="3443"/>
                  </a:lnTo>
                  <a:lnTo>
                    <a:pt x="32207" y="3363"/>
                  </a:lnTo>
                  <a:lnTo>
                    <a:pt x="33808" y="3243"/>
                  </a:lnTo>
                  <a:lnTo>
                    <a:pt x="35269" y="3123"/>
                  </a:lnTo>
                  <a:lnTo>
                    <a:pt x="36590" y="3003"/>
                  </a:lnTo>
                  <a:lnTo>
                    <a:pt x="37791" y="2863"/>
                  </a:lnTo>
                  <a:lnTo>
                    <a:pt x="38832" y="2702"/>
                  </a:lnTo>
                  <a:lnTo>
                    <a:pt x="39693" y="2542"/>
                  </a:lnTo>
                  <a:lnTo>
                    <a:pt x="40053" y="2462"/>
                  </a:lnTo>
                  <a:lnTo>
                    <a:pt x="40394" y="2382"/>
                  </a:lnTo>
                  <a:lnTo>
                    <a:pt x="40674" y="2302"/>
                  </a:lnTo>
                  <a:lnTo>
                    <a:pt x="40894" y="2202"/>
                  </a:lnTo>
                  <a:lnTo>
                    <a:pt x="41074" y="2122"/>
                  </a:lnTo>
                  <a:lnTo>
                    <a:pt x="41214" y="2022"/>
                  </a:lnTo>
                  <a:lnTo>
                    <a:pt x="41294" y="1942"/>
                  </a:lnTo>
                  <a:lnTo>
                    <a:pt x="41314" y="1882"/>
                  </a:lnTo>
                  <a:lnTo>
                    <a:pt x="41314" y="1842"/>
                  </a:lnTo>
                  <a:lnTo>
                    <a:pt x="41314" y="461"/>
                  </a:lnTo>
                  <a:lnTo>
                    <a:pt x="34309" y="4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7"/>
            <p:cNvSpPr/>
            <p:nvPr/>
          </p:nvSpPr>
          <p:spPr>
            <a:xfrm>
              <a:off x="7732587" y="3863587"/>
              <a:ext cx="1176238" cy="104314"/>
            </a:xfrm>
            <a:custGeom>
              <a:avLst/>
              <a:gdLst/>
              <a:ahLst/>
              <a:cxnLst/>
              <a:rect l="l" t="t" r="r" b="b"/>
              <a:pathLst>
                <a:path w="41315" h="3664" extrusionOk="0">
                  <a:moveTo>
                    <a:pt x="18556" y="0"/>
                  </a:moveTo>
                  <a:lnTo>
                    <a:pt x="16494" y="40"/>
                  </a:lnTo>
                  <a:lnTo>
                    <a:pt x="14513" y="80"/>
                  </a:lnTo>
                  <a:lnTo>
                    <a:pt x="12631" y="140"/>
                  </a:lnTo>
                  <a:lnTo>
                    <a:pt x="10810" y="220"/>
                  </a:lnTo>
                  <a:lnTo>
                    <a:pt x="9108" y="320"/>
                  </a:lnTo>
                  <a:lnTo>
                    <a:pt x="7527" y="420"/>
                  </a:lnTo>
                  <a:lnTo>
                    <a:pt x="6066" y="541"/>
                  </a:lnTo>
                  <a:lnTo>
                    <a:pt x="4725" y="661"/>
                  </a:lnTo>
                  <a:lnTo>
                    <a:pt x="3544" y="801"/>
                  </a:lnTo>
                  <a:lnTo>
                    <a:pt x="2503" y="961"/>
                  </a:lnTo>
                  <a:lnTo>
                    <a:pt x="1622" y="1121"/>
                  </a:lnTo>
                  <a:lnTo>
                    <a:pt x="1262" y="1201"/>
                  </a:lnTo>
                  <a:lnTo>
                    <a:pt x="942" y="1281"/>
                  </a:lnTo>
                  <a:lnTo>
                    <a:pt x="661" y="1361"/>
                  </a:lnTo>
                  <a:lnTo>
                    <a:pt x="421" y="1461"/>
                  </a:lnTo>
                  <a:lnTo>
                    <a:pt x="241" y="1541"/>
                  </a:lnTo>
                  <a:lnTo>
                    <a:pt x="121" y="1641"/>
                  </a:lnTo>
                  <a:lnTo>
                    <a:pt x="41" y="1742"/>
                  </a:lnTo>
                  <a:lnTo>
                    <a:pt x="21" y="1782"/>
                  </a:lnTo>
                  <a:lnTo>
                    <a:pt x="1" y="1822"/>
                  </a:lnTo>
                  <a:lnTo>
                    <a:pt x="21" y="1882"/>
                  </a:lnTo>
                  <a:lnTo>
                    <a:pt x="41" y="1922"/>
                  </a:lnTo>
                  <a:lnTo>
                    <a:pt x="121" y="2022"/>
                  </a:lnTo>
                  <a:lnTo>
                    <a:pt x="241" y="2102"/>
                  </a:lnTo>
                  <a:lnTo>
                    <a:pt x="421" y="2202"/>
                  </a:lnTo>
                  <a:lnTo>
                    <a:pt x="661" y="2282"/>
                  </a:lnTo>
                  <a:lnTo>
                    <a:pt x="942" y="2362"/>
                  </a:lnTo>
                  <a:lnTo>
                    <a:pt x="1262" y="2462"/>
                  </a:lnTo>
                  <a:lnTo>
                    <a:pt x="1622" y="2542"/>
                  </a:lnTo>
                  <a:lnTo>
                    <a:pt x="2503" y="2702"/>
                  </a:lnTo>
                  <a:lnTo>
                    <a:pt x="3544" y="2842"/>
                  </a:lnTo>
                  <a:lnTo>
                    <a:pt x="4725" y="2983"/>
                  </a:lnTo>
                  <a:lnTo>
                    <a:pt x="6066" y="3123"/>
                  </a:lnTo>
                  <a:lnTo>
                    <a:pt x="7527" y="3243"/>
                  </a:lnTo>
                  <a:lnTo>
                    <a:pt x="9108" y="3343"/>
                  </a:lnTo>
                  <a:lnTo>
                    <a:pt x="10810" y="3443"/>
                  </a:lnTo>
                  <a:lnTo>
                    <a:pt x="12631" y="3523"/>
                  </a:lnTo>
                  <a:lnTo>
                    <a:pt x="14513" y="3583"/>
                  </a:lnTo>
                  <a:lnTo>
                    <a:pt x="16494" y="3623"/>
                  </a:lnTo>
                  <a:lnTo>
                    <a:pt x="18556" y="3643"/>
                  </a:lnTo>
                  <a:lnTo>
                    <a:pt x="20658" y="3663"/>
                  </a:lnTo>
                  <a:lnTo>
                    <a:pt x="22779" y="3643"/>
                  </a:lnTo>
                  <a:lnTo>
                    <a:pt x="24821" y="3623"/>
                  </a:lnTo>
                  <a:lnTo>
                    <a:pt x="26803" y="3583"/>
                  </a:lnTo>
                  <a:lnTo>
                    <a:pt x="28704" y="3523"/>
                  </a:lnTo>
                  <a:lnTo>
                    <a:pt x="30506" y="3443"/>
                  </a:lnTo>
                  <a:lnTo>
                    <a:pt x="32207" y="3343"/>
                  </a:lnTo>
                  <a:lnTo>
                    <a:pt x="33808" y="3243"/>
                  </a:lnTo>
                  <a:lnTo>
                    <a:pt x="35269" y="3123"/>
                  </a:lnTo>
                  <a:lnTo>
                    <a:pt x="36590" y="2983"/>
                  </a:lnTo>
                  <a:lnTo>
                    <a:pt x="37791" y="2842"/>
                  </a:lnTo>
                  <a:lnTo>
                    <a:pt x="38832" y="2702"/>
                  </a:lnTo>
                  <a:lnTo>
                    <a:pt x="39693" y="2542"/>
                  </a:lnTo>
                  <a:lnTo>
                    <a:pt x="40053" y="2462"/>
                  </a:lnTo>
                  <a:lnTo>
                    <a:pt x="40394" y="2362"/>
                  </a:lnTo>
                  <a:lnTo>
                    <a:pt x="40674" y="2282"/>
                  </a:lnTo>
                  <a:lnTo>
                    <a:pt x="40894" y="2202"/>
                  </a:lnTo>
                  <a:lnTo>
                    <a:pt x="41074" y="2102"/>
                  </a:lnTo>
                  <a:lnTo>
                    <a:pt x="41214" y="2022"/>
                  </a:lnTo>
                  <a:lnTo>
                    <a:pt x="41294" y="1922"/>
                  </a:lnTo>
                  <a:lnTo>
                    <a:pt x="41314" y="1882"/>
                  </a:lnTo>
                  <a:lnTo>
                    <a:pt x="41314" y="1822"/>
                  </a:lnTo>
                  <a:lnTo>
                    <a:pt x="41314" y="1782"/>
                  </a:lnTo>
                  <a:lnTo>
                    <a:pt x="41294" y="1742"/>
                  </a:lnTo>
                  <a:lnTo>
                    <a:pt x="41214" y="1641"/>
                  </a:lnTo>
                  <a:lnTo>
                    <a:pt x="41074" y="1541"/>
                  </a:lnTo>
                  <a:lnTo>
                    <a:pt x="40894" y="1461"/>
                  </a:lnTo>
                  <a:lnTo>
                    <a:pt x="40674" y="1361"/>
                  </a:lnTo>
                  <a:lnTo>
                    <a:pt x="40394" y="1281"/>
                  </a:lnTo>
                  <a:lnTo>
                    <a:pt x="40053" y="1201"/>
                  </a:lnTo>
                  <a:lnTo>
                    <a:pt x="39693" y="1121"/>
                  </a:lnTo>
                  <a:lnTo>
                    <a:pt x="38832" y="961"/>
                  </a:lnTo>
                  <a:lnTo>
                    <a:pt x="37791" y="801"/>
                  </a:lnTo>
                  <a:lnTo>
                    <a:pt x="36590" y="661"/>
                  </a:lnTo>
                  <a:lnTo>
                    <a:pt x="35269" y="541"/>
                  </a:lnTo>
                  <a:lnTo>
                    <a:pt x="33808" y="420"/>
                  </a:lnTo>
                  <a:lnTo>
                    <a:pt x="32207" y="320"/>
                  </a:lnTo>
                  <a:lnTo>
                    <a:pt x="30506" y="220"/>
                  </a:lnTo>
                  <a:lnTo>
                    <a:pt x="28704" y="140"/>
                  </a:lnTo>
                  <a:lnTo>
                    <a:pt x="26803" y="80"/>
                  </a:lnTo>
                  <a:lnTo>
                    <a:pt x="24821" y="40"/>
                  </a:lnTo>
                  <a:lnTo>
                    <a:pt x="227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7"/>
            <p:cNvSpPr/>
            <p:nvPr/>
          </p:nvSpPr>
          <p:spPr>
            <a:xfrm>
              <a:off x="7732587" y="3863587"/>
              <a:ext cx="1176238" cy="104314"/>
            </a:xfrm>
            <a:custGeom>
              <a:avLst/>
              <a:gdLst/>
              <a:ahLst/>
              <a:cxnLst/>
              <a:rect l="l" t="t" r="r" b="b"/>
              <a:pathLst>
                <a:path w="41315" h="3664" fill="none" extrusionOk="0">
                  <a:moveTo>
                    <a:pt x="41314" y="1822"/>
                  </a:moveTo>
                  <a:lnTo>
                    <a:pt x="41314" y="1822"/>
                  </a:lnTo>
                  <a:lnTo>
                    <a:pt x="41314" y="1882"/>
                  </a:lnTo>
                  <a:lnTo>
                    <a:pt x="41294" y="1922"/>
                  </a:lnTo>
                  <a:lnTo>
                    <a:pt x="41214" y="2022"/>
                  </a:lnTo>
                  <a:lnTo>
                    <a:pt x="41074" y="2102"/>
                  </a:lnTo>
                  <a:lnTo>
                    <a:pt x="40894" y="2202"/>
                  </a:lnTo>
                  <a:lnTo>
                    <a:pt x="40674" y="2282"/>
                  </a:lnTo>
                  <a:lnTo>
                    <a:pt x="40394" y="2362"/>
                  </a:lnTo>
                  <a:lnTo>
                    <a:pt x="40053" y="2462"/>
                  </a:lnTo>
                  <a:lnTo>
                    <a:pt x="39693" y="2542"/>
                  </a:lnTo>
                  <a:lnTo>
                    <a:pt x="38832" y="2702"/>
                  </a:lnTo>
                  <a:lnTo>
                    <a:pt x="37791" y="2842"/>
                  </a:lnTo>
                  <a:lnTo>
                    <a:pt x="36590" y="2983"/>
                  </a:lnTo>
                  <a:lnTo>
                    <a:pt x="35269" y="3123"/>
                  </a:lnTo>
                  <a:lnTo>
                    <a:pt x="33808" y="3243"/>
                  </a:lnTo>
                  <a:lnTo>
                    <a:pt x="32207" y="3343"/>
                  </a:lnTo>
                  <a:lnTo>
                    <a:pt x="30506" y="3443"/>
                  </a:lnTo>
                  <a:lnTo>
                    <a:pt x="28704" y="3523"/>
                  </a:lnTo>
                  <a:lnTo>
                    <a:pt x="26803" y="3583"/>
                  </a:lnTo>
                  <a:lnTo>
                    <a:pt x="24821" y="3623"/>
                  </a:lnTo>
                  <a:lnTo>
                    <a:pt x="22779" y="3643"/>
                  </a:lnTo>
                  <a:lnTo>
                    <a:pt x="20658" y="3663"/>
                  </a:lnTo>
                  <a:lnTo>
                    <a:pt x="20658" y="3663"/>
                  </a:lnTo>
                  <a:lnTo>
                    <a:pt x="18556" y="3643"/>
                  </a:lnTo>
                  <a:lnTo>
                    <a:pt x="16494" y="3623"/>
                  </a:lnTo>
                  <a:lnTo>
                    <a:pt x="14513" y="3583"/>
                  </a:lnTo>
                  <a:lnTo>
                    <a:pt x="12631" y="3523"/>
                  </a:lnTo>
                  <a:lnTo>
                    <a:pt x="10810" y="3443"/>
                  </a:lnTo>
                  <a:lnTo>
                    <a:pt x="9108" y="3343"/>
                  </a:lnTo>
                  <a:lnTo>
                    <a:pt x="7527" y="3243"/>
                  </a:lnTo>
                  <a:lnTo>
                    <a:pt x="6066" y="3123"/>
                  </a:lnTo>
                  <a:lnTo>
                    <a:pt x="4725" y="2983"/>
                  </a:lnTo>
                  <a:lnTo>
                    <a:pt x="3544" y="2842"/>
                  </a:lnTo>
                  <a:lnTo>
                    <a:pt x="2503" y="2702"/>
                  </a:lnTo>
                  <a:lnTo>
                    <a:pt x="1622" y="2542"/>
                  </a:lnTo>
                  <a:lnTo>
                    <a:pt x="1262" y="2462"/>
                  </a:lnTo>
                  <a:lnTo>
                    <a:pt x="942" y="2362"/>
                  </a:lnTo>
                  <a:lnTo>
                    <a:pt x="661" y="2282"/>
                  </a:lnTo>
                  <a:lnTo>
                    <a:pt x="421" y="2202"/>
                  </a:lnTo>
                  <a:lnTo>
                    <a:pt x="241" y="2102"/>
                  </a:lnTo>
                  <a:lnTo>
                    <a:pt x="121" y="2022"/>
                  </a:lnTo>
                  <a:lnTo>
                    <a:pt x="41" y="1922"/>
                  </a:lnTo>
                  <a:lnTo>
                    <a:pt x="21" y="1882"/>
                  </a:lnTo>
                  <a:lnTo>
                    <a:pt x="1" y="1822"/>
                  </a:lnTo>
                  <a:lnTo>
                    <a:pt x="1" y="1822"/>
                  </a:lnTo>
                  <a:lnTo>
                    <a:pt x="21" y="1782"/>
                  </a:lnTo>
                  <a:lnTo>
                    <a:pt x="41" y="1742"/>
                  </a:lnTo>
                  <a:lnTo>
                    <a:pt x="121" y="1641"/>
                  </a:lnTo>
                  <a:lnTo>
                    <a:pt x="241" y="1541"/>
                  </a:lnTo>
                  <a:lnTo>
                    <a:pt x="421" y="1461"/>
                  </a:lnTo>
                  <a:lnTo>
                    <a:pt x="661" y="1361"/>
                  </a:lnTo>
                  <a:lnTo>
                    <a:pt x="942" y="1281"/>
                  </a:lnTo>
                  <a:lnTo>
                    <a:pt x="1262" y="1201"/>
                  </a:lnTo>
                  <a:lnTo>
                    <a:pt x="1622" y="1121"/>
                  </a:lnTo>
                  <a:lnTo>
                    <a:pt x="2503" y="961"/>
                  </a:lnTo>
                  <a:lnTo>
                    <a:pt x="3544" y="801"/>
                  </a:lnTo>
                  <a:lnTo>
                    <a:pt x="4725" y="661"/>
                  </a:lnTo>
                  <a:lnTo>
                    <a:pt x="6066" y="541"/>
                  </a:lnTo>
                  <a:lnTo>
                    <a:pt x="7527" y="420"/>
                  </a:lnTo>
                  <a:lnTo>
                    <a:pt x="9108" y="320"/>
                  </a:lnTo>
                  <a:lnTo>
                    <a:pt x="10810" y="220"/>
                  </a:lnTo>
                  <a:lnTo>
                    <a:pt x="12631" y="140"/>
                  </a:lnTo>
                  <a:lnTo>
                    <a:pt x="14513" y="80"/>
                  </a:lnTo>
                  <a:lnTo>
                    <a:pt x="16494" y="40"/>
                  </a:lnTo>
                  <a:lnTo>
                    <a:pt x="18556" y="0"/>
                  </a:lnTo>
                  <a:lnTo>
                    <a:pt x="20658" y="0"/>
                  </a:lnTo>
                  <a:lnTo>
                    <a:pt x="20658" y="0"/>
                  </a:lnTo>
                  <a:lnTo>
                    <a:pt x="22779" y="0"/>
                  </a:lnTo>
                  <a:lnTo>
                    <a:pt x="24821" y="40"/>
                  </a:lnTo>
                  <a:lnTo>
                    <a:pt x="26803" y="80"/>
                  </a:lnTo>
                  <a:lnTo>
                    <a:pt x="28704" y="140"/>
                  </a:lnTo>
                  <a:lnTo>
                    <a:pt x="30506" y="220"/>
                  </a:lnTo>
                  <a:lnTo>
                    <a:pt x="32207" y="320"/>
                  </a:lnTo>
                  <a:lnTo>
                    <a:pt x="33808" y="420"/>
                  </a:lnTo>
                  <a:lnTo>
                    <a:pt x="35269" y="541"/>
                  </a:lnTo>
                  <a:lnTo>
                    <a:pt x="36590" y="661"/>
                  </a:lnTo>
                  <a:lnTo>
                    <a:pt x="37791" y="801"/>
                  </a:lnTo>
                  <a:lnTo>
                    <a:pt x="38832" y="961"/>
                  </a:lnTo>
                  <a:lnTo>
                    <a:pt x="39693" y="1121"/>
                  </a:lnTo>
                  <a:lnTo>
                    <a:pt x="40053" y="1201"/>
                  </a:lnTo>
                  <a:lnTo>
                    <a:pt x="40394" y="1281"/>
                  </a:lnTo>
                  <a:lnTo>
                    <a:pt x="40674" y="1361"/>
                  </a:lnTo>
                  <a:lnTo>
                    <a:pt x="40894" y="1461"/>
                  </a:lnTo>
                  <a:lnTo>
                    <a:pt x="41074" y="1541"/>
                  </a:lnTo>
                  <a:lnTo>
                    <a:pt x="41214" y="1641"/>
                  </a:lnTo>
                  <a:lnTo>
                    <a:pt x="41294" y="1742"/>
                  </a:lnTo>
                  <a:lnTo>
                    <a:pt x="41314" y="1782"/>
                  </a:lnTo>
                  <a:lnTo>
                    <a:pt x="41314" y="1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8269429" y="3762714"/>
              <a:ext cx="3445" cy="6292"/>
            </a:xfrm>
            <a:custGeom>
              <a:avLst/>
              <a:gdLst/>
              <a:ahLst/>
              <a:cxnLst/>
              <a:rect l="l" t="t" r="r" b="b"/>
              <a:pathLst>
                <a:path w="121" h="221" fill="none" extrusionOk="0">
                  <a:moveTo>
                    <a:pt x="0" y="220"/>
                  </a:moveTo>
                  <a:lnTo>
                    <a:pt x="0" y="220"/>
                  </a:lnTo>
                  <a:lnTo>
                    <a:pt x="20" y="140"/>
                  </a:lnTo>
                  <a:lnTo>
                    <a:pt x="20" y="140"/>
                  </a:lnTo>
                  <a:lnTo>
                    <a:pt x="120" y="0"/>
                  </a:lnTo>
                  <a:lnTo>
                    <a:pt x="120" y="0"/>
                  </a:lnTo>
                  <a:lnTo>
                    <a:pt x="0" y="2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8228944" y="3753006"/>
              <a:ext cx="12584" cy="18847"/>
            </a:xfrm>
            <a:custGeom>
              <a:avLst/>
              <a:gdLst/>
              <a:ahLst/>
              <a:cxnLst/>
              <a:rect l="l" t="t" r="r" b="b"/>
              <a:pathLst>
                <a:path w="442" h="662" fill="none" extrusionOk="0">
                  <a:moveTo>
                    <a:pt x="321" y="661"/>
                  </a:moveTo>
                  <a:lnTo>
                    <a:pt x="321" y="661"/>
                  </a:lnTo>
                  <a:lnTo>
                    <a:pt x="181" y="321"/>
                  </a:lnTo>
                  <a:lnTo>
                    <a:pt x="1" y="1"/>
                  </a:lnTo>
                  <a:lnTo>
                    <a:pt x="1" y="1"/>
                  </a:lnTo>
                  <a:lnTo>
                    <a:pt x="141" y="141"/>
                  </a:lnTo>
                  <a:lnTo>
                    <a:pt x="241" y="301"/>
                  </a:lnTo>
                  <a:lnTo>
                    <a:pt x="361" y="481"/>
                  </a:lnTo>
                  <a:lnTo>
                    <a:pt x="441" y="661"/>
                  </a:lnTo>
                  <a:lnTo>
                    <a:pt x="321" y="6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8288789" y="3745034"/>
              <a:ext cx="21125" cy="16000"/>
            </a:xfrm>
            <a:custGeom>
              <a:avLst/>
              <a:gdLst/>
              <a:ahLst/>
              <a:cxnLst/>
              <a:rect l="l" t="t" r="r" b="b"/>
              <a:pathLst>
                <a:path w="742" h="562" fill="none" extrusionOk="0">
                  <a:moveTo>
                    <a:pt x="1" y="561"/>
                  </a:moveTo>
                  <a:lnTo>
                    <a:pt x="1" y="561"/>
                  </a:lnTo>
                  <a:lnTo>
                    <a:pt x="201" y="281"/>
                  </a:lnTo>
                  <a:lnTo>
                    <a:pt x="401" y="21"/>
                  </a:lnTo>
                  <a:lnTo>
                    <a:pt x="401" y="21"/>
                  </a:lnTo>
                  <a:lnTo>
                    <a:pt x="641" y="1"/>
                  </a:lnTo>
                  <a:lnTo>
                    <a:pt x="641" y="1"/>
                  </a:lnTo>
                  <a:lnTo>
                    <a:pt x="741" y="1"/>
                  </a:lnTo>
                  <a:lnTo>
                    <a:pt x="741" y="1"/>
                  </a:lnTo>
                  <a:lnTo>
                    <a:pt x="541" y="121"/>
                  </a:lnTo>
                  <a:lnTo>
                    <a:pt x="341" y="261"/>
                  </a:lnTo>
                  <a:lnTo>
                    <a:pt x="161" y="401"/>
                  </a:lnTo>
                  <a:lnTo>
                    <a:pt x="1" y="5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8244346" y="3578622"/>
              <a:ext cx="35929" cy="243931"/>
            </a:xfrm>
            <a:custGeom>
              <a:avLst/>
              <a:gdLst/>
              <a:ahLst/>
              <a:cxnLst/>
              <a:rect l="l" t="t" r="r" b="b"/>
              <a:pathLst>
                <a:path w="1262" h="8568" extrusionOk="0">
                  <a:moveTo>
                    <a:pt x="1041" y="1"/>
                  </a:moveTo>
                  <a:lnTo>
                    <a:pt x="981" y="21"/>
                  </a:lnTo>
                  <a:lnTo>
                    <a:pt x="941" y="61"/>
                  </a:lnTo>
                  <a:lnTo>
                    <a:pt x="901" y="121"/>
                  </a:lnTo>
                  <a:lnTo>
                    <a:pt x="781" y="621"/>
                  </a:lnTo>
                  <a:lnTo>
                    <a:pt x="661" y="1122"/>
                  </a:lnTo>
                  <a:lnTo>
                    <a:pt x="541" y="1622"/>
                  </a:lnTo>
                  <a:lnTo>
                    <a:pt x="441" y="2143"/>
                  </a:lnTo>
                  <a:lnTo>
                    <a:pt x="281" y="3184"/>
                  </a:lnTo>
                  <a:lnTo>
                    <a:pt x="161" y="4224"/>
                  </a:lnTo>
                  <a:lnTo>
                    <a:pt x="80" y="5285"/>
                  </a:lnTo>
                  <a:lnTo>
                    <a:pt x="20" y="6326"/>
                  </a:lnTo>
                  <a:lnTo>
                    <a:pt x="0" y="7367"/>
                  </a:lnTo>
                  <a:lnTo>
                    <a:pt x="0" y="8388"/>
                  </a:lnTo>
                  <a:lnTo>
                    <a:pt x="0" y="8468"/>
                  </a:lnTo>
                  <a:lnTo>
                    <a:pt x="40" y="8528"/>
                  </a:lnTo>
                  <a:lnTo>
                    <a:pt x="100" y="8548"/>
                  </a:lnTo>
                  <a:lnTo>
                    <a:pt x="161" y="8568"/>
                  </a:lnTo>
                  <a:lnTo>
                    <a:pt x="221" y="8548"/>
                  </a:lnTo>
                  <a:lnTo>
                    <a:pt x="261" y="8528"/>
                  </a:lnTo>
                  <a:lnTo>
                    <a:pt x="301" y="8468"/>
                  </a:lnTo>
                  <a:lnTo>
                    <a:pt x="321" y="8388"/>
                  </a:lnTo>
                  <a:lnTo>
                    <a:pt x="441" y="7367"/>
                  </a:lnTo>
                  <a:lnTo>
                    <a:pt x="561" y="6346"/>
                  </a:lnTo>
                  <a:lnTo>
                    <a:pt x="821" y="4284"/>
                  </a:lnTo>
                  <a:lnTo>
                    <a:pt x="1061" y="2223"/>
                  </a:lnTo>
                  <a:lnTo>
                    <a:pt x="1181" y="1202"/>
                  </a:lnTo>
                  <a:lnTo>
                    <a:pt x="1261" y="181"/>
                  </a:lnTo>
                  <a:lnTo>
                    <a:pt x="1261" y="101"/>
                  </a:lnTo>
                  <a:lnTo>
                    <a:pt x="1221" y="41"/>
                  </a:lnTo>
                  <a:lnTo>
                    <a:pt x="1181" y="21"/>
                  </a:lnTo>
                  <a:lnTo>
                    <a:pt x="11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8247763" y="3693189"/>
              <a:ext cx="182379" cy="133951"/>
            </a:xfrm>
            <a:custGeom>
              <a:avLst/>
              <a:gdLst/>
              <a:ahLst/>
              <a:cxnLst/>
              <a:rect l="l" t="t" r="r" b="b"/>
              <a:pathLst>
                <a:path w="6406" h="4705" extrusionOk="0">
                  <a:moveTo>
                    <a:pt x="4364" y="0"/>
                  </a:moveTo>
                  <a:lnTo>
                    <a:pt x="4104" y="40"/>
                  </a:lnTo>
                  <a:lnTo>
                    <a:pt x="3844" y="80"/>
                  </a:lnTo>
                  <a:lnTo>
                    <a:pt x="3583" y="160"/>
                  </a:lnTo>
                  <a:lnTo>
                    <a:pt x="3343" y="240"/>
                  </a:lnTo>
                  <a:lnTo>
                    <a:pt x="3103" y="341"/>
                  </a:lnTo>
                  <a:lnTo>
                    <a:pt x="2863" y="461"/>
                  </a:lnTo>
                  <a:lnTo>
                    <a:pt x="2623" y="581"/>
                  </a:lnTo>
                  <a:lnTo>
                    <a:pt x="2362" y="761"/>
                  </a:lnTo>
                  <a:lnTo>
                    <a:pt x="2122" y="941"/>
                  </a:lnTo>
                  <a:lnTo>
                    <a:pt x="1882" y="1121"/>
                  </a:lnTo>
                  <a:lnTo>
                    <a:pt x="1642" y="1341"/>
                  </a:lnTo>
                  <a:lnTo>
                    <a:pt x="1442" y="1541"/>
                  </a:lnTo>
                  <a:lnTo>
                    <a:pt x="1241" y="1782"/>
                  </a:lnTo>
                  <a:lnTo>
                    <a:pt x="1041" y="2022"/>
                  </a:lnTo>
                  <a:lnTo>
                    <a:pt x="881" y="2262"/>
                  </a:lnTo>
                  <a:lnTo>
                    <a:pt x="721" y="2522"/>
                  </a:lnTo>
                  <a:lnTo>
                    <a:pt x="581" y="2783"/>
                  </a:lnTo>
                  <a:lnTo>
                    <a:pt x="441" y="3063"/>
                  </a:lnTo>
                  <a:lnTo>
                    <a:pt x="321" y="3343"/>
                  </a:lnTo>
                  <a:lnTo>
                    <a:pt x="221" y="3623"/>
                  </a:lnTo>
                  <a:lnTo>
                    <a:pt x="141" y="3903"/>
                  </a:lnTo>
                  <a:lnTo>
                    <a:pt x="61" y="4204"/>
                  </a:lnTo>
                  <a:lnTo>
                    <a:pt x="0" y="4504"/>
                  </a:lnTo>
                  <a:lnTo>
                    <a:pt x="0" y="4584"/>
                  </a:lnTo>
                  <a:lnTo>
                    <a:pt x="21" y="4624"/>
                  </a:lnTo>
                  <a:lnTo>
                    <a:pt x="81" y="4684"/>
                  </a:lnTo>
                  <a:lnTo>
                    <a:pt x="121" y="4704"/>
                  </a:lnTo>
                  <a:lnTo>
                    <a:pt x="181" y="4704"/>
                  </a:lnTo>
                  <a:lnTo>
                    <a:pt x="221" y="4684"/>
                  </a:lnTo>
                  <a:lnTo>
                    <a:pt x="281" y="4664"/>
                  </a:lnTo>
                  <a:lnTo>
                    <a:pt x="301" y="4604"/>
                  </a:lnTo>
                  <a:lnTo>
                    <a:pt x="421" y="4164"/>
                  </a:lnTo>
                  <a:lnTo>
                    <a:pt x="601" y="3723"/>
                  </a:lnTo>
                  <a:lnTo>
                    <a:pt x="821" y="3263"/>
                  </a:lnTo>
                  <a:lnTo>
                    <a:pt x="1081" y="2803"/>
                  </a:lnTo>
                  <a:lnTo>
                    <a:pt x="1382" y="2362"/>
                  </a:lnTo>
                  <a:lnTo>
                    <a:pt x="1722" y="1922"/>
                  </a:lnTo>
                  <a:lnTo>
                    <a:pt x="2102" y="1521"/>
                  </a:lnTo>
                  <a:lnTo>
                    <a:pt x="2282" y="1341"/>
                  </a:lnTo>
                  <a:lnTo>
                    <a:pt x="2482" y="1161"/>
                  </a:lnTo>
                  <a:lnTo>
                    <a:pt x="2703" y="1001"/>
                  </a:lnTo>
                  <a:lnTo>
                    <a:pt x="2903" y="861"/>
                  </a:lnTo>
                  <a:lnTo>
                    <a:pt x="3123" y="721"/>
                  </a:lnTo>
                  <a:lnTo>
                    <a:pt x="3343" y="621"/>
                  </a:lnTo>
                  <a:lnTo>
                    <a:pt x="3563" y="521"/>
                  </a:lnTo>
                  <a:lnTo>
                    <a:pt x="3804" y="441"/>
                  </a:lnTo>
                  <a:lnTo>
                    <a:pt x="4024" y="401"/>
                  </a:lnTo>
                  <a:lnTo>
                    <a:pt x="4264" y="361"/>
                  </a:lnTo>
                  <a:lnTo>
                    <a:pt x="4484" y="361"/>
                  </a:lnTo>
                  <a:lnTo>
                    <a:pt x="4724" y="381"/>
                  </a:lnTo>
                  <a:lnTo>
                    <a:pt x="4965" y="421"/>
                  </a:lnTo>
                  <a:lnTo>
                    <a:pt x="5185" y="501"/>
                  </a:lnTo>
                  <a:lnTo>
                    <a:pt x="5425" y="601"/>
                  </a:lnTo>
                  <a:lnTo>
                    <a:pt x="5645" y="741"/>
                  </a:lnTo>
                  <a:lnTo>
                    <a:pt x="5885" y="901"/>
                  </a:lnTo>
                  <a:lnTo>
                    <a:pt x="6105" y="1121"/>
                  </a:lnTo>
                  <a:lnTo>
                    <a:pt x="6165" y="1141"/>
                  </a:lnTo>
                  <a:lnTo>
                    <a:pt x="6226" y="1161"/>
                  </a:lnTo>
                  <a:lnTo>
                    <a:pt x="6286" y="1141"/>
                  </a:lnTo>
                  <a:lnTo>
                    <a:pt x="6346" y="1121"/>
                  </a:lnTo>
                  <a:lnTo>
                    <a:pt x="6386" y="1081"/>
                  </a:lnTo>
                  <a:lnTo>
                    <a:pt x="6406" y="1021"/>
                  </a:lnTo>
                  <a:lnTo>
                    <a:pt x="6406" y="961"/>
                  </a:lnTo>
                  <a:lnTo>
                    <a:pt x="6386" y="901"/>
                  </a:lnTo>
                  <a:lnTo>
                    <a:pt x="6206" y="681"/>
                  </a:lnTo>
                  <a:lnTo>
                    <a:pt x="6005" y="501"/>
                  </a:lnTo>
                  <a:lnTo>
                    <a:pt x="5805" y="341"/>
                  </a:lnTo>
                  <a:lnTo>
                    <a:pt x="5585" y="220"/>
                  </a:lnTo>
                  <a:lnTo>
                    <a:pt x="5345" y="120"/>
                  </a:lnTo>
                  <a:lnTo>
                    <a:pt x="5105" y="60"/>
                  </a:lnTo>
                  <a:lnTo>
                    <a:pt x="4864" y="20"/>
                  </a:lnTo>
                  <a:lnTo>
                    <a:pt x="46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8266582" y="3739340"/>
              <a:ext cx="164699" cy="76385"/>
            </a:xfrm>
            <a:custGeom>
              <a:avLst/>
              <a:gdLst/>
              <a:ahLst/>
              <a:cxnLst/>
              <a:rect l="l" t="t" r="r" b="b"/>
              <a:pathLst>
                <a:path w="5785" h="2683" extrusionOk="0">
                  <a:moveTo>
                    <a:pt x="2962" y="1"/>
                  </a:moveTo>
                  <a:lnTo>
                    <a:pt x="2682" y="21"/>
                  </a:lnTo>
                  <a:lnTo>
                    <a:pt x="2422" y="61"/>
                  </a:lnTo>
                  <a:lnTo>
                    <a:pt x="2162" y="101"/>
                  </a:lnTo>
                  <a:lnTo>
                    <a:pt x="1922" y="181"/>
                  </a:lnTo>
                  <a:lnTo>
                    <a:pt x="1661" y="261"/>
                  </a:lnTo>
                  <a:lnTo>
                    <a:pt x="1421" y="381"/>
                  </a:lnTo>
                  <a:lnTo>
                    <a:pt x="1181" y="501"/>
                  </a:lnTo>
                  <a:lnTo>
                    <a:pt x="961" y="641"/>
                  </a:lnTo>
                  <a:lnTo>
                    <a:pt x="761" y="801"/>
                  </a:lnTo>
                  <a:lnTo>
                    <a:pt x="580" y="961"/>
                  </a:lnTo>
                  <a:lnTo>
                    <a:pt x="420" y="1162"/>
                  </a:lnTo>
                  <a:lnTo>
                    <a:pt x="280" y="1362"/>
                  </a:lnTo>
                  <a:lnTo>
                    <a:pt x="160" y="1582"/>
                  </a:lnTo>
                  <a:lnTo>
                    <a:pt x="80" y="1802"/>
                  </a:lnTo>
                  <a:lnTo>
                    <a:pt x="20" y="2062"/>
                  </a:lnTo>
                  <a:lnTo>
                    <a:pt x="0" y="2322"/>
                  </a:lnTo>
                  <a:lnTo>
                    <a:pt x="40" y="2603"/>
                  </a:lnTo>
                  <a:lnTo>
                    <a:pt x="40" y="2643"/>
                  </a:lnTo>
                  <a:lnTo>
                    <a:pt x="80" y="2663"/>
                  </a:lnTo>
                  <a:lnTo>
                    <a:pt x="100" y="2683"/>
                  </a:lnTo>
                  <a:lnTo>
                    <a:pt x="140" y="2683"/>
                  </a:lnTo>
                  <a:lnTo>
                    <a:pt x="220" y="2643"/>
                  </a:lnTo>
                  <a:lnTo>
                    <a:pt x="240" y="2623"/>
                  </a:lnTo>
                  <a:lnTo>
                    <a:pt x="240" y="2583"/>
                  </a:lnTo>
                  <a:lnTo>
                    <a:pt x="280" y="2282"/>
                  </a:lnTo>
                  <a:lnTo>
                    <a:pt x="340" y="2022"/>
                  </a:lnTo>
                  <a:lnTo>
                    <a:pt x="440" y="1762"/>
                  </a:lnTo>
                  <a:lnTo>
                    <a:pt x="580" y="1522"/>
                  </a:lnTo>
                  <a:lnTo>
                    <a:pt x="741" y="1302"/>
                  </a:lnTo>
                  <a:lnTo>
                    <a:pt x="921" y="1101"/>
                  </a:lnTo>
                  <a:lnTo>
                    <a:pt x="1141" y="921"/>
                  </a:lnTo>
                  <a:lnTo>
                    <a:pt x="1361" y="761"/>
                  </a:lnTo>
                  <a:lnTo>
                    <a:pt x="1601" y="621"/>
                  </a:lnTo>
                  <a:lnTo>
                    <a:pt x="1862" y="521"/>
                  </a:lnTo>
                  <a:lnTo>
                    <a:pt x="2122" y="421"/>
                  </a:lnTo>
                  <a:lnTo>
                    <a:pt x="2402" y="361"/>
                  </a:lnTo>
                  <a:lnTo>
                    <a:pt x="2682" y="341"/>
                  </a:lnTo>
                  <a:lnTo>
                    <a:pt x="2962" y="321"/>
                  </a:lnTo>
                  <a:lnTo>
                    <a:pt x="3243" y="341"/>
                  </a:lnTo>
                  <a:lnTo>
                    <a:pt x="3503" y="401"/>
                  </a:lnTo>
                  <a:lnTo>
                    <a:pt x="3703" y="461"/>
                  </a:lnTo>
                  <a:lnTo>
                    <a:pt x="3883" y="541"/>
                  </a:lnTo>
                  <a:lnTo>
                    <a:pt x="4043" y="621"/>
                  </a:lnTo>
                  <a:lnTo>
                    <a:pt x="4203" y="721"/>
                  </a:lnTo>
                  <a:lnTo>
                    <a:pt x="4344" y="821"/>
                  </a:lnTo>
                  <a:lnTo>
                    <a:pt x="4484" y="941"/>
                  </a:lnTo>
                  <a:lnTo>
                    <a:pt x="4724" y="1202"/>
                  </a:lnTo>
                  <a:lnTo>
                    <a:pt x="4944" y="1482"/>
                  </a:lnTo>
                  <a:lnTo>
                    <a:pt x="5144" y="1802"/>
                  </a:lnTo>
                  <a:lnTo>
                    <a:pt x="5565" y="2423"/>
                  </a:lnTo>
                  <a:lnTo>
                    <a:pt x="5605" y="2463"/>
                  </a:lnTo>
                  <a:lnTo>
                    <a:pt x="5645" y="2483"/>
                  </a:lnTo>
                  <a:lnTo>
                    <a:pt x="5685" y="2483"/>
                  </a:lnTo>
                  <a:lnTo>
                    <a:pt x="5725" y="2463"/>
                  </a:lnTo>
                  <a:lnTo>
                    <a:pt x="5745" y="2443"/>
                  </a:lnTo>
                  <a:lnTo>
                    <a:pt x="5765" y="2403"/>
                  </a:lnTo>
                  <a:lnTo>
                    <a:pt x="5785" y="2362"/>
                  </a:lnTo>
                  <a:lnTo>
                    <a:pt x="5765" y="2302"/>
                  </a:lnTo>
                  <a:lnTo>
                    <a:pt x="5545" y="1822"/>
                  </a:lnTo>
                  <a:lnTo>
                    <a:pt x="5404" y="1602"/>
                  </a:lnTo>
                  <a:lnTo>
                    <a:pt x="5264" y="1382"/>
                  </a:lnTo>
                  <a:lnTo>
                    <a:pt x="5104" y="1162"/>
                  </a:lnTo>
                  <a:lnTo>
                    <a:pt x="4944" y="961"/>
                  </a:lnTo>
                  <a:lnTo>
                    <a:pt x="4764" y="781"/>
                  </a:lnTo>
                  <a:lnTo>
                    <a:pt x="4584" y="601"/>
                  </a:lnTo>
                  <a:lnTo>
                    <a:pt x="4384" y="461"/>
                  </a:lnTo>
                  <a:lnTo>
                    <a:pt x="4183" y="321"/>
                  </a:lnTo>
                  <a:lnTo>
                    <a:pt x="3963" y="201"/>
                  </a:lnTo>
                  <a:lnTo>
                    <a:pt x="3723" y="121"/>
                  </a:lnTo>
                  <a:lnTo>
                    <a:pt x="3483" y="41"/>
                  </a:lnTo>
                  <a:lnTo>
                    <a:pt x="32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8072241" y="3716535"/>
              <a:ext cx="168144" cy="125410"/>
            </a:xfrm>
            <a:custGeom>
              <a:avLst/>
              <a:gdLst/>
              <a:ahLst/>
              <a:cxnLst/>
              <a:rect l="l" t="t" r="r" b="b"/>
              <a:pathLst>
                <a:path w="5906" h="4405" extrusionOk="0">
                  <a:moveTo>
                    <a:pt x="2863" y="1"/>
                  </a:moveTo>
                  <a:lnTo>
                    <a:pt x="2683" y="21"/>
                  </a:lnTo>
                  <a:lnTo>
                    <a:pt x="2483" y="61"/>
                  </a:lnTo>
                  <a:lnTo>
                    <a:pt x="2142" y="141"/>
                  </a:lnTo>
                  <a:lnTo>
                    <a:pt x="1822" y="281"/>
                  </a:lnTo>
                  <a:lnTo>
                    <a:pt x="1542" y="441"/>
                  </a:lnTo>
                  <a:lnTo>
                    <a:pt x="1262" y="641"/>
                  </a:lnTo>
                  <a:lnTo>
                    <a:pt x="1021" y="862"/>
                  </a:lnTo>
                  <a:lnTo>
                    <a:pt x="801" y="1102"/>
                  </a:lnTo>
                  <a:lnTo>
                    <a:pt x="601" y="1382"/>
                  </a:lnTo>
                  <a:lnTo>
                    <a:pt x="441" y="1662"/>
                  </a:lnTo>
                  <a:lnTo>
                    <a:pt x="281" y="1983"/>
                  </a:lnTo>
                  <a:lnTo>
                    <a:pt x="181" y="2303"/>
                  </a:lnTo>
                  <a:lnTo>
                    <a:pt x="101" y="2623"/>
                  </a:lnTo>
                  <a:lnTo>
                    <a:pt x="41" y="2963"/>
                  </a:lnTo>
                  <a:lnTo>
                    <a:pt x="0" y="3304"/>
                  </a:lnTo>
                  <a:lnTo>
                    <a:pt x="0" y="3644"/>
                  </a:lnTo>
                  <a:lnTo>
                    <a:pt x="41" y="3984"/>
                  </a:lnTo>
                  <a:lnTo>
                    <a:pt x="101" y="4304"/>
                  </a:lnTo>
                  <a:lnTo>
                    <a:pt x="121" y="4364"/>
                  </a:lnTo>
                  <a:lnTo>
                    <a:pt x="161" y="4384"/>
                  </a:lnTo>
                  <a:lnTo>
                    <a:pt x="201" y="4404"/>
                  </a:lnTo>
                  <a:lnTo>
                    <a:pt x="241" y="4404"/>
                  </a:lnTo>
                  <a:lnTo>
                    <a:pt x="281" y="4384"/>
                  </a:lnTo>
                  <a:lnTo>
                    <a:pt x="321" y="4364"/>
                  </a:lnTo>
                  <a:lnTo>
                    <a:pt x="361" y="4324"/>
                  </a:lnTo>
                  <a:lnTo>
                    <a:pt x="361" y="4284"/>
                  </a:lnTo>
                  <a:lnTo>
                    <a:pt x="381" y="3684"/>
                  </a:lnTo>
                  <a:lnTo>
                    <a:pt x="441" y="3083"/>
                  </a:lnTo>
                  <a:lnTo>
                    <a:pt x="501" y="2783"/>
                  </a:lnTo>
                  <a:lnTo>
                    <a:pt x="561" y="2503"/>
                  </a:lnTo>
                  <a:lnTo>
                    <a:pt x="641" y="2223"/>
                  </a:lnTo>
                  <a:lnTo>
                    <a:pt x="741" y="1963"/>
                  </a:lnTo>
                  <a:lnTo>
                    <a:pt x="861" y="1702"/>
                  </a:lnTo>
                  <a:lnTo>
                    <a:pt x="1001" y="1462"/>
                  </a:lnTo>
                  <a:lnTo>
                    <a:pt x="1161" y="1222"/>
                  </a:lnTo>
                  <a:lnTo>
                    <a:pt x="1362" y="1022"/>
                  </a:lnTo>
                  <a:lnTo>
                    <a:pt x="1582" y="842"/>
                  </a:lnTo>
                  <a:lnTo>
                    <a:pt x="1842" y="681"/>
                  </a:lnTo>
                  <a:lnTo>
                    <a:pt x="2122" y="561"/>
                  </a:lnTo>
                  <a:lnTo>
                    <a:pt x="2442" y="441"/>
                  </a:lnTo>
                  <a:lnTo>
                    <a:pt x="2783" y="381"/>
                  </a:lnTo>
                  <a:lnTo>
                    <a:pt x="3103" y="361"/>
                  </a:lnTo>
                  <a:lnTo>
                    <a:pt x="3383" y="401"/>
                  </a:lnTo>
                  <a:lnTo>
                    <a:pt x="3663" y="481"/>
                  </a:lnTo>
                  <a:lnTo>
                    <a:pt x="3904" y="581"/>
                  </a:lnTo>
                  <a:lnTo>
                    <a:pt x="4144" y="742"/>
                  </a:lnTo>
                  <a:lnTo>
                    <a:pt x="4344" y="922"/>
                  </a:lnTo>
                  <a:lnTo>
                    <a:pt x="4544" y="1122"/>
                  </a:lnTo>
                  <a:lnTo>
                    <a:pt x="4724" y="1342"/>
                  </a:lnTo>
                  <a:lnTo>
                    <a:pt x="4884" y="1582"/>
                  </a:lnTo>
                  <a:lnTo>
                    <a:pt x="5025" y="1842"/>
                  </a:lnTo>
                  <a:lnTo>
                    <a:pt x="5165" y="2123"/>
                  </a:lnTo>
                  <a:lnTo>
                    <a:pt x="5285" y="2403"/>
                  </a:lnTo>
                  <a:lnTo>
                    <a:pt x="5405" y="2683"/>
                  </a:lnTo>
                  <a:lnTo>
                    <a:pt x="5585" y="3244"/>
                  </a:lnTo>
                  <a:lnTo>
                    <a:pt x="5625" y="3304"/>
                  </a:lnTo>
                  <a:lnTo>
                    <a:pt x="5665" y="3324"/>
                  </a:lnTo>
                  <a:lnTo>
                    <a:pt x="5725" y="3344"/>
                  </a:lnTo>
                  <a:lnTo>
                    <a:pt x="5785" y="3344"/>
                  </a:lnTo>
                  <a:lnTo>
                    <a:pt x="5845" y="3324"/>
                  </a:lnTo>
                  <a:lnTo>
                    <a:pt x="5885" y="3284"/>
                  </a:lnTo>
                  <a:lnTo>
                    <a:pt x="5905" y="3224"/>
                  </a:lnTo>
                  <a:lnTo>
                    <a:pt x="5885" y="3163"/>
                  </a:lnTo>
                  <a:lnTo>
                    <a:pt x="5685" y="2543"/>
                  </a:lnTo>
                  <a:lnTo>
                    <a:pt x="5565" y="2243"/>
                  </a:lnTo>
                  <a:lnTo>
                    <a:pt x="5445" y="1942"/>
                  </a:lnTo>
                  <a:lnTo>
                    <a:pt x="5305" y="1642"/>
                  </a:lnTo>
                  <a:lnTo>
                    <a:pt x="5145" y="1362"/>
                  </a:lnTo>
                  <a:lnTo>
                    <a:pt x="4965" y="1102"/>
                  </a:lnTo>
                  <a:lnTo>
                    <a:pt x="4764" y="842"/>
                  </a:lnTo>
                  <a:lnTo>
                    <a:pt x="4564" y="621"/>
                  </a:lnTo>
                  <a:lnTo>
                    <a:pt x="4324" y="421"/>
                  </a:lnTo>
                  <a:lnTo>
                    <a:pt x="4084" y="261"/>
                  </a:lnTo>
                  <a:lnTo>
                    <a:pt x="3804" y="141"/>
                  </a:lnTo>
                  <a:lnTo>
                    <a:pt x="3503" y="41"/>
                  </a:lnTo>
                  <a:lnTo>
                    <a:pt x="3363" y="21"/>
                  </a:lnTo>
                  <a:lnTo>
                    <a:pt x="32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p:nvPr/>
          </p:nvSpPr>
          <p:spPr>
            <a:xfrm>
              <a:off x="8250610" y="3745603"/>
              <a:ext cx="137937" cy="91218"/>
            </a:xfrm>
            <a:custGeom>
              <a:avLst/>
              <a:gdLst/>
              <a:ahLst/>
              <a:cxnLst/>
              <a:rect l="l" t="t" r="r" b="b"/>
              <a:pathLst>
                <a:path w="4845" h="3204" extrusionOk="0">
                  <a:moveTo>
                    <a:pt x="1582" y="1"/>
                  </a:moveTo>
                  <a:lnTo>
                    <a:pt x="1382" y="41"/>
                  </a:lnTo>
                  <a:lnTo>
                    <a:pt x="1182" y="101"/>
                  </a:lnTo>
                  <a:lnTo>
                    <a:pt x="1001" y="201"/>
                  </a:lnTo>
                  <a:lnTo>
                    <a:pt x="841" y="301"/>
                  </a:lnTo>
                  <a:lnTo>
                    <a:pt x="701" y="421"/>
                  </a:lnTo>
                  <a:lnTo>
                    <a:pt x="561" y="561"/>
                  </a:lnTo>
                  <a:lnTo>
                    <a:pt x="421" y="721"/>
                  </a:lnTo>
                  <a:lnTo>
                    <a:pt x="321" y="901"/>
                  </a:lnTo>
                  <a:lnTo>
                    <a:pt x="221" y="1082"/>
                  </a:lnTo>
                  <a:lnTo>
                    <a:pt x="141" y="1262"/>
                  </a:lnTo>
                  <a:lnTo>
                    <a:pt x="81" y="1462"/>
                  </a:lnTo>
                  <a:lnTo>
                    <a:pt x="41" y="1662"/>
                  </a:lnTo>
                  <a:lnTo>
                    <a:pt x="21" y="1882"/>
                  </a:lnTo>
                  <a:lnTo>
                    <a:pt x="1" y="2082"/>
                  </a:lnTo>
                  <a:lnTo>
                    <a:pt x="21" y="2122"/>
                  </a:lnTo>
                  <a:lnTo>
                    <a:pt x="41" y="2142"/>
                  </a:lnTo>
                  <a:lnTo>
                    <a:pt x="81" y="2122"/>
                  </a:lnTo>
                  <a:lnTo>
                    <a:pt x="101" y="2082"/>
                  </a:lnTo>
                  <a:lnTo>
                    <a:pt x="121" y="1842"/>
                  </a:lnTo>
                  <a:lnTo>
                    <a:pt x="181" y="1582"/>
                  </a:lnTo>
                  <a:lnTo>
                    <a:pt x="261" y="1342"/>
                  </a:lnTo>
                  <a:lnTo>
                    <a:pt x="361" y="1122"/>
                  </a:lnTo>
                  <a:lnTo>
                    <a:pt x="481" y="901"/>
                  </a:lnTo>
                  <a:lnTo>
                    <a:pt x="641" y="721"/>
                  </a:lnTo>
                  <a:lnTo>
                    <a:pt x="821" y="541"/>
                  </a:lnTo>
                  <a:lnTo>
                    <a:pt x="1041" y="421"/>
                  </a:lnTo>
                  <a:lnTo>
                    <a:pt x="1202" y="341"/>
                  </a:lnTo>
                  <a:lnTo>
                    <a:pt x="1362" y="301"/>
                  </a:lnTo>
                  <a:lnTo>
                    <a:pt x="1502" y="261"/>
                  </a:lnTo>
                  <a:lnTo>
                    <a:pt x="1642" y="241"/>
                  </a:lnTo>
                  <a:lnTo>
                    <a:pt x="1782" y="241"/>
                  </a:lnTo>
                  <a:lnTo>
                    <a:pt x="1922" y="261"/>
                  </a:lnTo>
                  <a:lnTo>
                    <a:pt x="2062" y="281"/>
                  </a:lnTo>
                  <a:lnTo>
                    <a:pt x="2202" y="321"/>
                  </a:lnTo>
                  <a:lnTo>
                    <a:pt x="2463" y="441"/>
                  </a:lnTo>
                  <a:lnTo>
                    <a:pt x="2703" y="601"/>
                  </a:lnTo>
                  <a:lnTo>
                    <a:pt x="2943" y="781"/>
                  </a:lnTo>
                  <a:lnTo>
                    <a:pt x="3163" y="982"/>
                  </a:lnTo>
                  <a:lnTo>
                    <a:pt x="3403" y="1222"/>
                  </a:lnTo>
                  <a:lnTo>
                    <a:pt x="3603" y="1482"/>
                  </a:lnTo>
                  <a:lnTo>
                    <a:pt x="3784" y="1742"/>
                  </a:lnTo>
                  <a:lnTo>
                    <a:pt x="3964" y="2002"/>
                  </a:lnTo>
                  <a:lnTo>
                    <a:pt x="4284" y="2563"/>
                  </a:lnTo>
                  <a:lnTo>
                    <a:pt x="4604" y="3123"/>
                  </a:lnTo>
                  <a:lnTo>
                    <a:pt x="4624" y="3163"/>
                  </a:lnTo>
                  <a:lnTo>
                    <a:pt x="4664" y="3183"/>
                  </a:lnTo>
                  <a:lnTo>
                    <a:pt x="4724" y="3203"/>
                  </a:lnTo>
                  <a:lnTo>
                    <a:pt x="4764" y="3183"/>
                  </a:lnTo>
                  <a:lnTo>
                    <a:pt x="4804" y="3163"/>
                  </a:lnTo>
                  <a:lnTo>
                    <a:pt x="4824" y="3123"/>
                  </a:lnTo>
                  <a:lnTo>
                    <a:pt x="4844" y="3083"/>
                  </a:lnTo>
                  <a:lnTo>
                    <a:pt x="4844" y="3023"/>
                  </a:lnTo>
                  <a:lnTo>
                    <a:pt x="4764" y="2803"/>
                  </a:lnTo>
                  <a:lnTo>
                    <a:pt x="4684" y="2563"/>
                  </a:lnTo>
                  <a:lnTo>
                    <a:pt x="4584" y="2323"/>
                  </a:lnTo>
                  <a:lnTo>
                    <a:pt x="4444" y="2082"/>
                  </a:lnTo>
                  <a:lnTo>
                    <a:pt x="4304" y="1842"/>
                  </a:lnTo>
                  <a:lnTo>
                    <a:pt x="4164" y="1602"/>
                  </a:lnTo>
                  <a:lnTo>
                    <a:pt x="3984" y="1362"/>
                  </a:lnTo>
                  <a:lnTo>
                    <a:pt x="3804" y="1142"/>
                  </a:lnTo>
                  <a:lnTo>
                    <a:pt x="3603" y="921"/>
                  </a:lnTo>
                  <a:lnTo>
                    <a:pt x="3403" y="741"/>
                  </a:lnTo>
                  <a:lnTo>
                    <a:pt x="3203" y="541"/>
                  </a:lnTo>
                  <a:lnTo>
                    <a:pt x="2963" y="381"/>
                  </a:lnTo>
                  <a:lnTo>
                    <a:pt x="2743" y="241"/>
                  </a:lnTo>
                  <a:lnTo>
                    <a:pt x="2503" y="141"/>
                  </a:lnTo>
                  <a:lnTo>
                    <a:pt x="2262" y="61"/>
                  </a:lnTo>
                  <a:lnTo>
                    <a:pt x="20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8113837" y="3730229"/>
              <a:ext cx="150464" cy="94606"/>
            </a:xfrm>
            <a:custGeom>
              <a:avLst/>
              <a:gdLst/>
              <a:ahLst/>
              <a:cxnLst/>
              <a:rect l="l" t="t" r="r" b="b"/>
              <a:pathLst>
                <a:path w="5285" h="3323" extrusionOk="0">
                  <a:moveTo>
                    <a:pt x="1942" y="0"/>
                  </a:moveTo>
                  <a:lnTo>
                    <a:pt x="1722" y="40"/>
                  </a:lnTo>
                  <a:lnTo>
                    <a:pt x="1482" y="100"/>
                  </a:lnTo>
                  <a:lnTo>
                    <a:pt x="1262" y="200"/>
                  </a:lnTo>
                  <a:lnTo>
                    <a:pt x="1062" y="341"/>
                  </a:lnTo>
                  <a:lnTo>
                    <a:pt x="861" y="481"/>
                  </a:lnTo>
                  <a:lnTo>
                    <a:pt x="681" y="661"/>
                  </a:lnTo>
                  <a:lnTo>
                    <a:pt x="521" y="841"/>
                  </a:lnTo>
                  <a:lnTo>
                    <a:pt x="361" y="1041"/>
                  </a:lnTo>
                  <a:lnTo>
                    <a:pt x="241" y="1261"/>
                  </a:lnTo>
                  <a:lnTo>
                    <a:pt x="141" y="1482"/>
                  </a:lnTo>
                  <a:lnTo>
                    <a:pt x="61" y="1722"/>
                  </a:lnTo>
                  <a:lnTo>
                    <a:pt x="21" y="1962"/>
                  </a:lnTo>
                  <a:lnTo>
                    <a:pt x="1" y="2202"/>
                  </a:lnTo>
                  <a:lnTo>
                    <a:pt x="21" y="2442"/>
                  </a:lnTo>
                  <a:lnTo>
                    <a:pt x="41" y="2502"/>
                  </a:lnTo>
                  <a:lnTo>
                    <a:pt x="61" y="2542"/>
                  </a:lnTo>
                  <a:lnTo>
                    <a:pt x="101" y="2562"/>
                  </a:lnTo>
                  <a:lnTo>
                    <a:pt x="141" y="2582"/>
                  </a:lnTo>
                  <a:lnTo>
                    <a:pt x="181" y="2582"/>
                  </a:lnTo>
                  <a:lnTo>
                    <a:pt x="221" y="2562"/>
                  </a:lnTo>
                  <a:lnTo>
                    <a:pt x="261" y="2542"/>
                  </a:lnTo>
                  <a:lnTo>
                    <a:pt x="301" y="2482"/>
                  </a:lnTo>
                  <a:lnTo>
                    <a:pt x="421" y="2142"/>
                  </a:lnTo>
                  <a:lnTo>
                    <a:pt x="541" y="1802"/>
                  </a:lnTo>
                  <a:lnTo>
                    <a:pt x="661" y="1461"/>
                  </a:lnTo>
                  <a:lnTo>
                    <a:pt x="741" y="1301"/>
                  </a:lnTo>
                  <a:lnTo>
                    <a:pt x="841" y="1141"/>
                  </a:lnTo>
                  <a:lnTo>
                    <a:pt x="961" y="961"/>
                  </a:lnTo>
                  <a:lnTo>
                    <a:pt x="1102" y="821"/>
                  </a:lnTo>
                  <a:lnTo>
                    <a:pt x="1262" y="701"/>
                  </a:lnTo>
                  <a:lnTo>
                    <a:pt x="1422" y="601"/>
                  </a:lnTo>
                  <a:lnTo>
                    <a:pt x="1602" y="501"/>
                  </a:lnTo>
                  <a:lnTo>
                    <a:pt x="1782" y="441"/>
                  </a:lnTo>
                  <a:lnTo>
                    <a:pt x="1982" y="401"/>
                  </a:lnTo>
                  <a:lnTo>
                    <a:pt x="2162" y="381"/>
                  </a:lnTo>
                  <a:lnTo>
                    <a:pt x="2363" y="381"/>
                  </a:lnTo>
                  <a:lnTo>
                    <a:pt x="2563" y="401"/>
                  </a:lnTo>
                  <a:lnTo>
                    <a:pt x="2763" y="441"/>
                  </a:lnTo>
                  <a:lnTo>
                    <a:pt x="2943" y="501"/>
                  </a:lnTo>
                  <a:lnTo>
                    <a:pt x="3143" y="581"/>
                  </a:lnTo>
                  <a:lnTo>
                    <a:pt x="3323" y="681"/>
                  </a:lnTo>
                  <a:lnTo>
                    <a:pt x="3484" y="781"/>
                  </a:lnTo>
                  <a:lnTo>
                    <a:pt x="3644" y="921"/>
                  </a:lnTo>
                  <a:lnTo>
                    <a:pt x="3764" y="1041"/>
                  </a:lnTo>
                  <a:lnTo>
                    <a:pt x="3884" y="1161"/>
                  </a:lnTo>
                  <a:lnTo>
                    <a:pt x="4064" y="1441"/>
                  </a:lnTo>
                  <a:lnTo>
                    <a:pt x="4224" y="1742"/>
                  </a:lnTo>
                  <a:lnTo>
                    <a:pt x="4384" y="2062"/>
                  </a:lnTo>
                  <a:lnTo>
                    <a:pt x="4664" y="2702"/>
                  </a:lnTo>
                  <a:lnTo>
                    <a:pt x="4825" y="3003"/>
                  </a:lnTo>
                  <a:lnTo>
                    <a:pt x="5025" y="3263"/>
                  </a:lnTo>
                  <a:lnTo>
                    <a:pt x="5065" y="3303"/>
                  </a:lnTo>
                  <a:lnTo>
                    <a:pt x="5125" y="3323"/>
                  </a:lnTo>
                  <a:lnTo>
                    <a:pt x="5165" y="3303"/>
                  </a:lnTo>
                  <a:lnTo>
                    <a:pt x="5225" y="3283"/>
                  </a:lnTo>
                  <a:lnTo>
                    <a:pt x="5265" y="3243"/>
                  </a:lnTo>
                  <a:lnTo>
                    <a:pt x="5285" y="3203"/>
                  </a:lnTo>
                  <a:lnTo>
                    <a:pt x="5285" y="3143"/>
                  </a:lnTo>
                  <a:lnTo>
                    <a:pt x="5265" y="3083"/>
                  </a:lnTo>
                  <a:lnTo>
                    <a:pt x="5105" y="2843"/>
                  </a:lnTo>
                  <a:lnTo>
                    <a:pt x="4985" y="2602"/>
                  </a:lnTo>
                  <a:lnTo>
                    <a:pt x="4745" y="2102"/>
                  </a:lnTo>
                  <a:lnTo>
                    <a:pt x="4504" y="1582"/>
                  </a:lnTo>
                  <a:lnTo>
                    <a:pt x="4364" y="1341"/>
                  </a:lnTo>
                  <a:lnTo>
                    <a:pt x="4224" y="1101"/>
                  </a:lnTo>
                  <a:lnTo>
                    <a:pt x="4044" y="881"/>
                  </a:lnTo>
                  <a:lnTo>
                    <a:pt x="3864" y="701"/>
                  </a:lnTo>
                  <a:lnTo>
                    <a:pt x="3664" y="541"/>
                  </a:lnTo>
                  <a:lnTo>
                    <a:pt x="3443" y="401"/>
                  </a:lnTo>
                  <a:lnTo>
                    <a:pt x="3203" y="281"/>
                  </a:lnTo>
                  <a:lnTo>
                    <a:pt x="2963" y="160"/>
                  </a:lnTo>
                  <a:lnTo>
                    <a:pt x="2703" y="80"/>
                  </a:lnTo>
                  <a:lnTo>
                    <a:pt x="2423" y="20"/>
                  </a:lnTo>
                  <a:lnTo>
                    <a:pt x="218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7"/>
            <p:cNvSpPr/>
            <p:nvPr/>
          </p:nvSpPr>
          <p:spPr>
            <a:xfrm>
              <a:off x="8248902" y="3640176"/>
              <a:ext cx="95773" cy="177254"/>
            </a:xfrm>
            <a:custGeom>
              <a:avLst/>
              <a:gdLst/>
              <a:ahLst/>
              <a:cxnLst/>
              <a:rect l="l" t="t" r="r" b="b"/>
              <a:pathLst>
                <a:path w="3364" h="6226" extrusionOk="0">
                  <a:moveTo>
                    <a:pt x="3243" y="1"/>
                  </a:moveTo>
                  <a:lnTo>
                    <a:pt x="3023" y="101"/>
                  </a:lnTo>
                  <a:lnTo>
                    <a:pt x="2803" y="201"/>
                  </a:lnTo>
                  <a:lnTo>
                    <a:pt x="2603" y="321"/>
                  </a:lnTo>
                  <a:lnTo>
                    <a:pt x="2402" y="441"/>
                  </a:lnTo>
                  <a:lnTo>
                    <a:pt x="2222" y="581"/>
                  </a:lnTo>
                  <a:lnTo>
                    <a:pt x="2042" y="721"/>
                  </a:lnTo>
                  <a:lnTo>
                    <a:pt x="1722" y="1022"/>
                  </a:lnTo>
                  <a:lnTo>
                    <a:pt x="1422" y="1362"/>
                  </a:lnTo>
                  <a:lnTo>
                    <a:pt x="1161" y="1722"/>
                  </a:lnTo>
                  <a:lnTo>
                    <a:pt x="941" y="2102"/>
                  </a:lnTo>
                  <a:lnTo>
                    <a:pt x="741" y="2503"/>
                  </a:lnTo>
                  <a:lnTo>
                    <a:pt x="561" y="2923"/>
                  </a:lnTo>
                  <a:lnTo>
                    <a:pt x="421" y="3363"/>
                  </a:lnTo>
                  <a:lnTo>
                    <a:pt x="301" y="3804"/>
                  </a:lnTo>
                  <a:lnTo>
                    <a:pt x="201" y="4264"/>
                  </a:lnTo>
                  <a:lnTo>
                    <a:pt x="121" y="4705"/>
                  </a:lnTo>
                  <a:lnTo>
                    <a:pt x="61" y="5165"/>
                  </a:lnTo>
                  <a:lnTo>
                    <a:pt x="21" y="5625"/>
                  </a:lnTo>
                  <a:lnTo>
                    <a:pt x="1" y="6086"/>
                  </a:lnTo>
                  <a:lnTo>
                    <a:pt x="1" y="6146"/>
                  </a:lnTo>
                  <a:lnTo>
                    <a:pt x="41" y="6186"/>
                  </a:lnTo>
                  <a:lnTo>
                    <a:pt x="81" y="6226"/>
                  </a:lnTo>
                  <a:lnTo>
                    <a:pt x="201" y="6226"/>
                  </a:lnTo>
                  <a:lnTo>
                    <a:pt x="261" y="6186"/>
                  </a:lnTo>
                  <a:lnTo>
                    <a:pt x="301" y="6146"/>
                  </a:lnTo>
                  <a:lnTo>
                    <a:pt x="301" y="6086"/>
                  </a:lnTo>
                  <a:lnTo>
                    <a:pt x="341" y="5625"/>
                  </a:lnTo>
                  <a:lnTo>
                    <a:pt x="401" y="5185"/>
                  </a:lnTo>
                  <a:lnTo>
                    <a:pt x="461" y="4745"/>
                  </a:lnTo>
                  <a:lnTo>
                    <a:pt x="541" y="4324"/>
                  </a:lnTo>
                  <a:lnTo>
                    <a:pt x="641" y="3904"/>
                  </a:lnTo>
                  <a:lnTo>
                    <a:pt x="761" y="3504"/>
                  </a:lnTo>
                  <a:lnTo>
                    <a:pt x="901" y="3103"/>
                  </a:lnTo>
                  <a:lnTo>
                    <a:pt x="1061" y="2723"/>
                  </a:lnTo>
                  <a:lnTo>
                    <a:pt x="1242" y="2343"/>
                  </a:lnTo>
                  <a:lnTo>
                    <a:pt x="1462" y="2002"/>
                  </a:lnTo>
                  <a:lnTo>
                    <a:pt x="1682" y="1642"/>
                  </a:lnTo>
                  <a:lnTo>
                    <a:pt x="1942" y="1322"/>
                  </a:lnTo>
                  <a:lnTo>
                    <a:pt x="2242" y="1002"/>
                  </a:lnTo>
                  <a:lnTo>
                    <a:pt x="2563" y="721"/>
                  </a:lnTo>
                  <a:lnTo>
                    <a:pt x="2923" y="441"/>
                  </a:lnTo>
                  <a:lnTo>
                    <a:pt x="3323" y="181"/>
                  </a:lnTo>
                  <a:lnTo>
                    <a:pt x="3343" y="161"/>
                  </a:lnTo>
                  <a:lnTo>
                    <a:pt x="3363" y="141"/>
                  </a:lnTo>
                  <a:lnTo>
                    <a:pt x="3343" y="61"/>
                  </a:lnTo>
                  <a:lnTo>
                    <a:pt x="3303" y="21"/>
                  </a:lnTo>
                  <a:lnTo>
                    <a:pt x="32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7"/>
            <p:cNvSpPr/>
            <p:nvPr/>
          </p:nvSpPr>
          <p:spPr>
            <a:xfrm>
              <a:off x="8154863" y="3586053"/>
              <a:ext cx="99759" cy="231945"/>
            </a:xfrm>
            <a:custGeom>
              <a:avLst/>
              <a:gdLst/>
              <a:ahLst/>
              <a:cxnLst/>
              <a:rect l="l" t="t" r="r" b="b"/>
              <a:pathLst>
                <a:path w="3504" h="8147" extrusionOk="0">
                  <a:moveTo>
                    <a:pt x="81" y="0"/>
                  </a:moveTo>
                  <a:lnTo>
                    <a:pt x="41" y="20"/>
                  </a:lnTo>
                  <a:lnTo>
                    <a:pt x="21" y="60"/>
                  </a:lnTo>
                  <a:lnTo>
                    <a:pt x="1" y="100"/>
                  </a:lnTo>
                  <a:lnTo>
                    <a:pt x="1" y="160"/>
                  </a:lnTo>
                  <a:lnTo>
                    <a:pt x="21" y="200"/>
                  </a:lnTo>
                  <a:lnTo>
                    <a:pt x="61" y="240"/>
                  </a:lnTo>
                  <a:lnTo>
                    <a:pt x="521" y="621"/>
                  </a:lnTo>
                  <a:lnTo>
                    <a:pt x="942" y="1021"/>
                  </a:lnTo>
                  <a:lnTo>
                    <a:pt x="1302" y="1441"/>
                  </a:lnTo>
                  <a:lnTo>
                    <a:pt x="1622" y="1862"/>
                  </a:lnTo>
                  <a:lnTo>
                    <a:pt x="1922" y="2322"/>
                  </a:lnTo>
                  <a:lnTo>
                    <a:pt x="2163" y="2762"/>
                  </a:lnTo>
                  <a:lnTo>
                    <a:pt x="2383" y="3243"/>
                  </a:lnTo>
                  <a:lnTo>
                    <a:pt x="2583" y="3723"/>
                  </a:lnTo>
                  <a:lnTo>
                    <a:pt x="2743" y="4224"/>
                  </a:lnTo>
                  <a:lnTo>
                    <a:pt x="2883" y="4744"/>
                  </a:lnTo>
                  <a:lnTo>
                    <a:pt x="2983" y="5264"/>
                  </a:lnTo>
                  <a:lnTo>
                    <a:pt x="3083" y="5805"/>
                  </a:lnTo>
                  <a:lnTo>
                    <a:pt x="3163" y="6345"/>
                  </a:lnTo>
                  <a:lnTo>
                    <a:pt x="3223" y="6906"/>
                  </a:lnTo>
                  <a:lnTo>
                    <a:pt x="3304" y="8047"/>
                  </a:lnTo>
                  <a:lnTo>
                    <a:pt x="3324" y="8087"/>
                  </a:lnTo>
                  <a:lnTo>
                    <a:pt x="3344" y="8127"/>
                  </a:lnTo>
                  <a:lnTo>
                    <a:pt x="3364" y="8127"/>
                  </a:lnTo>
                  <a:lnTo>
                    <a:pt x="3404" y="8147"/>
                  </a:lnTo>
                  <a:lnTo>
                    <a:pt x="3444" y="8147"/>
                  </a:lnTo>
                  <a:lnTo>
                    <a:pt x="3464" y="8127"/>
                  </a:lnTo>
                  <a:lnTo>
                    <a:pt x="3484" y="8087"/>
                  </a:lnTo>
                  <a:lnTo>
                    <a:pt x="3504" y="8047"/>
                  </a:lnTo>
                  <a:lnTo>
                    <a:pt x="3444" y="6966"/>
                  </a:lnTo>
                  <a:lnTo>
                    <a:pt x="3404" y="6385"/>
                  </a:lnTo>
                  <a:lnTo>
                    <a:pt x="3364" y="5805"/>
                  </a:lnTo>
                  <a:lnTo>
                    <a:pt x="3284" y="5224"/>
                  </a:lnTo>
                  <a:lnTo>
                    <a:pt x="3203" y="4624"/>
                  </a:lnTo>
                  <a:lnTo>
                    <a:pt x="3083" y="4043"/>
                  </a:lnTo>
                  <a:lnTo>
                    <a:pt x="2923" y="3483"/>
                  </a:lnTo>
                  <a:lnTo>
                    <a:pt x="2743" y="2923"/>
                  </a:lnTo>
                  <a:lnTo>
                    <a:pt x="2523" y="2402"/>
                  </a:lnTo>
                  <a:lnTo>
                    <a:pt x="2403" y="2142"/>
                  </a:lnTo>
                  <a:lnTo>
                    <a:pt x="2263" y="1882"/>
                  </a:lnTo>
                  <a:lnTo>
                    <a:pt x="2123" y="1662"/>
                  </a:lnTo>
                  <a:lnTo>
                    <a:pt x="1962" y="1421"/>
                  </a:lnTo>
                  <a:lnTo>
                    <a:pt x="1782" y="1201"/>
                  </a:lnTo>
                  <a:lnTo>
                    <a:pt x="1602" y="1001"/>
                  </a:lnTo>
                  <a:lnTo>
                    <a:pt x="1402" y="801"/>
                  </a:lnTo>
                  <a:lnTo>
                    <a:pt x="1182" y="621"/>
                  </a:lnTo>
                  <a:lnTo>
                    <a:pt x="962" y="441"/>
                  </a:lnTo>
                  <a:lnTo>
                    <a:pt x="721" y="280"/>
                  </a:lnTo>
                  <a:lnTo>
                    <a:pt x="461" y="140"/>
                  </a:lnTo>
                  <a:lnTo>
                    <a:pt x="201" y="20"/>
                  </a:lnTo>
                  <a:lnTo>
                    <a:pt x="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7"/>
            <p:cNvSpPr/>
            <p:nvPr/>
          </p:nvSpPr>
          <p:spPr>
            <a:xfrm>
              <a:off x="8243208" y="3661273"/>
              <a:ext cx="249625" cy="131674"/>
            </a:xfrm>
            <a:custGeom>
              <a:avLst/>
              <a:gdLst/>
              <a:ahLst/>
              <a:cxnLst/>
              <a:rect l="l" t="t" r="r" b="b"/>
              <a:pathLst>
                <a:path w="8768" h="4625" extrusionOk="0">
                  <a:moveTo>
                    <a:pt x="5565" y="0"/>
                  </a:moveTo>
                  <a:lnTo>
                    <a:pt x="5205" y="20"/>
                  </a:lnTo>
                  <a:lnTo>
                    <a:pt x="4864" y="60"/>
                  </a:lnTo>
                  <a:lnTo>
                    <a:pt x="4524" y="120"/>
                  </a:lnTo>
                  <a:lnTo>
                    <a:pt x="4164" y="221"/>
                  </a:lnTo>
                  <a:lnTo>
                    <a:pt x="3823" y="341"/>
                  </a:lnTo>
                  <a:lnTo>
                    <a:pt x="3483" y="481"/>
                  </a:lnTo>
                  <a:lnTo>
                    <a:pt x="3143" y="641"/>
                  </a:lnTo>
                  <a:lnTo>
                    <a:pt x="2823" y="821"/>
                  </a:lnTo>
                  <a:lnTo>
                    <a:pt x="2502" y="1021"/>
                  </a:lnTo>
                  <a:lnTo>
                    <a:pt x="2202" y="1241"/>
                  </a:lnTo>
                  <a:lnTo>
                    <a:pt x="1902" y="1482"/>
                  </a:lnTo>
                  <a:lnTo>
                    <a:pt x="1622" y="1722"/>
                  </a:lnTo>
                  <a:lnTo>
                    <a:pt x="1361" y="2002"/>
                  </a:lnTo>
                  <a:lnTo>
                    <a:pt x="1121" y="2262"/>
                  </a:lnTo>
                  <a:lnTo>
                    <a:pt x="881" y="2562"/>
                  </a:lnTo>
                  <a:lnTo>
                    <a:pt x="681" y="2863"/>
                  </a:lnTo>
                  <a:lnTo>
                    <a:pt x="501" y="3163"/>
                  </a:lnTo>
                  <a:lnTo>
                    <a:pt x="341" y="3483"/>
                  </a:lnTo>
                  <a:lnTo>
                    <a:pt x="201" y="3803"/>
                  </a:lnTo>
                  <a:lnTo>
                    <a:pt x="80" y="4144"/>
                  </a:lnTo>
                  <a:lnTo>
                    <a:pt x="0" y="4484"/>
                  </a:lnTo>
                  <a:lnTo>
                    <a:pt x="0" y="4524"/>
                  </a:lnTo>
                  <a:lnTo>
                    <a:pt x="20" y="4584"/>
                  </a:lnTo>
                  <a:lnTo>
                    <a:pt x="60" y="4604"/>
                  </a:lnTo>
                  <a:lnTo>
                    <a:pt x="100" y="4624"/>
                  </a:lnTo>
                  <a:lnTo>
                    <a:pt x="181" y="4624"/>
                  </a:lnTo>
                  <a:lnTo>
                    <a:pt x="221" y="4584"/>
                  </a:lnTo>
                  <a:lnTo>
                    <a:pt x="241" y="4544"/>
                  </a:lnTo>
                  <a:lnTo>
                    <a:pt x="321" y="4264"/>
                  </a:lnTo>
                  <a:lnTo>
                    <a:pt x="441" y="3964"/>
                  </a:lnTo>
                  <a:lnTo>
                    <a:pt x="581" y="3683"/>
                  </a:lnTo>
                  <a:lnTo>
                    <a:pt x="741" y="3383"/>
                  </a:lnTo>
                  <a:lnTo>
                    <a:pt x="921" y="3103"/>
                  </a:lnTo>
                  <a:lnTo>
                    <a:pt x="1121" y="2823"/>
                  </a:lnTo>
                  <a:lnTo>
                    <a:pt x="1341" y="2542"/>
                  </a:lnTo>
                  <a:lnTo>
                    <a:pt x="1582" y="2262"/>
                  </a:lnTo>
                  <a:lnTo>
                    <a:pt x="1822" y="2002"/>
                  </a:lnTo>
                  <a:lnTo>
                    <a:pt x="2082" y="1762"/>
                  </a:lnTo>
                  <a:lnTo>
                    <a:pt x="2362" y="1542"/>
                  </a:lnTo>
                  <a:lnTo>
                    <a:pt x="2622" y="1321"/>
                  </a:lnTo>
                  <a:lnTo>
                    <a:pt x="2903" y="1121"/>
                  </a:lnTo>
                  <a:lnTo>
                    <a:pt x="3163" y="941"/>
                  </a:lnTo>
                  <a:lnTo>
                    <a:pt x="3443" y="801"/>
                  </a:lnTo>
                  <a:lnTo>
                    <a:pt x="3703" y="661"/>
                  </a:lnTo>
                  <a:lnTo>
                    <a:pt x="4064" y="521"/>
                  </a:lnTo>
                  <a:lnTo>
                    <a:pt x="4424" y="421"/>
                  </a:lnTo>
                  <a:lnTo>
                    <a:pt x="4764" y="361"/>
                  </a:lnTo>
                  <a:lnTo>
                    <a:pt x="5104" y="341"/>
                  </a:lnTo>
                  <a:lnTo>
                    <a:pt x="5425" y="341"/>
                  </a:lnTo>
                  <a:lnTo>
                    <a:pt x="5745" y="361"/>
                  </a:lnTo>
                  <a:lnTo>
                    <a:pt x="6065" y="441"/>
                  </a:lnTo>
                  <a:lnTo>
                    <a:pt x="6366" y="521"/>
                  </a:lnTo>
                  <a:lnTo>
                    <a:pt x="6686" y="641"/>
                  </a:lnTo>
                  <a:lnTo>
                    <a:pt x="6966" y="781"/>
                  </a:lnTo>
                  <a:lnTo>
                    <a:pt x="7266" y="941"/>
                  </a:lnTo>
                  <a:lnTo>
                    <a:pt x="7546" y="1141"/>
                  </a:lnTo>
                  <a:lnTo>
                    <a:pt x="7807" y="1341"/>
                  </a:lnTo>
                  <a:lnTo>
                    <a:pt x="8087" y="1562"/>
                  </a:lnTo>
                  <a:lnTo>
                    <a:pt x="8347" y="1802"/>
                  </a:lnTo>
                  <a:lnTo>
                    <a:pt x="8587" y="2062"/>
                  </a:lnTo>
                  <a:lnTo>
                    <a:pt x="8627" y="2082"/>
                  </a:lnTo>
                  <a:lnTo>
                    <a:pt x="8687" y="2082"/>
                  </a:lnTo>
                  <a:lnTo>
                    <a:pt x="8727" y="2062"/>
                  </a:lnTo>
                  <a:lnTo>
                    <a:pt x="8747" y="2042"/>
                  </a:lnTo>
                  <a:lnTo>
                    <a:pt x="8767" y="2002"/>
                  </a:lnTo>
                  <a:lnTo>
                    <a:pt x="8767" y="1962"/>
                  </a:lnTo>
                  <a:lnTo>
                    <a:pt x="8767" y="1922"/>
                  </a:lnTo>
                  <a:lnTo>
                    <a:pt x="8547" y="1562"/>
                  </a:lnTo>
                  <a:lnTo>
                    <a:pt x="8307" y="1261"/>
                  </a:lnTo>
                  <a:lnTo>
                    <a:pt x="8047" y="981"/>
                  </a:lnTo>
                  <a:lnTo>
                    <a:pt x="7787" y="741"/>
                  </a:lnTo>
                  <a:lnTo>
                    <a:pt x="7506" y="521"/>
                  </a:lnTo>
                  <a:lnTo>
                    <a:pt x="7206" y="361"/>
                  </a:lnTo>
                  <a:lnTo>
                    <a:pt x="6886" y="221"/>
                  </a:lnTo>
                  <a:lnTo>
                    <a:pt x="6566" y="120"/>
                  </a:lnTo>
                  <a:lnTo>
                    <a:pt x="6245" y="60"/>
                  </a:lnTo>
                  <a:lnTo>
                    <a:pt x="59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7"/>
            <p:cNvSpPr/>
            <p:nvPr/>
          </p:nvSpPr>
          <p:spPr>
            <a:xfrm>
              <a:off x="8079074" y="3697174"/>
              <a:ext cx="183518" cy="117410"/>
            </a:xfrm>
            <a:custGeom>
              <a:avLst/>
              <a:gdLst/>
              <a:ahLst/>
              <a:cxnLst/>
              <a:rect l="l" t="t" r="r" b="b"/>
              <a:pathLst>
                <a:path w="6446" h="4124" extrusionOk="0">
                  <a:moveTo>
                    <a:pt x="1462" y="0"/>
                  </a:moveTo>
                  <a:lnTo>
                    <a:pt x="1222" y="20"/>
                  </a:lnTo>
                  <a:lnTo>
                    <a:pt x="1002" y="60"/>
                  </a:lnTo>
                  <a:lnTo>
                    <a:pt x="781" y="120"/>
                  </a:lnTo>
                  <a:lnTo>
                    <a:pt x="561" y="221"/>
                  </a:lnTo>
                  <a:lnTo>
                    <a:pt x="361" y="341"/>
                  </a:lnTo>
                  <a:lnTo>
                    <a:pt x="181" y="481"/>
                  </a:lnTo>
                  <a:lnTo>
                    <a:pt x="21" y="681"/>
                  </a:lnTo>
                  <a:lnTo>
                    <a:pt x="1" y="721"/>
                  </a:lnTo>
                  <a:lnTo>
                    <a:pt x="1" y="761"/>
                  </a:lnTo>
                  <a:lnTo>
                    <a:pt x="1" y="801"/>
                  </a:lnTo>
                  <a:lnTo>
                    <a:pt x="21" y="841"/>
                  </a:lnTo>
                  <a:lnTo>
                    <a:pt x="41" y="881"/>
                  </a:lnTo>
                  <a:lnTo>
                    <a:pt x="81" y="901"/>
                  </a:lnTo>
                  <a:lnTo>
                    <a:pt x="121" y="901"/>
                  </a:lnTo>
                  <a:lnTo>
                    <a:pt x="181" y="881"/>
                  </a:lnTo>
                  <a:lnTo>
                    <a:pt x="401" y="741"/>
                  </a:lnTo>
                  <a:lnTo>
                    <a:pt x="621" y="621"/>
                  </a:lnTo>
                  <a:lnTo>
                    <a:pt x="841" y="521"/>
                  </a:lnTo>
                  <a:lnTo>
                    <a:pt x="1062" y="441"/>
                  </a:lnTo>
                  <a:lnTo>
                    <a:pt x="1282" y="401"/>
                  </a:lnTo>
                  <a:lnTo>
                    <a:pt x="1522" y="381"/>
                  </a:lnTo>
                  <a:lnTo>
                    <a:pt x="1742" y="361"/>
                  </a:lnTo>
                  <a:lnTo>
                    <a:pt x="1982" y="381"/>
                  </a:lnTo>
                  <a:lnTo>
                    <a:pt x="2202" y="401"/>
                  </a:lnTo>
                  <a:lnTo>
                    <a:pt x="2423" y="461"/>
                  </a:lnTo>
                  <a:lnTo>
                    <a:pt x="2643" y="521"/>
                  </a:lnTo>
                  <a:lnTo>
                    <a:pt x="2863" y="601"/>
                  </a:lnTo>
                  <a:lnTo>
                    <a:pt x="3083" y="681"/>
                  </a:lnTo>
                  <a:lnTo>
                    <a:pt x="3303" y="801"/>
                  </a:lnTo>
                  <a:lnTo>
                    <a:pt x="3524" y="921"/>
                  </a:lnTo>
                  <a:lnTo>
                    <a:pt x="3724" y="1041"/>
                  </a:lnTo>
                  <a:lnTo>
                    <a:pt x="4124" y="1341"/>
                  </a:lnTo>
                  <a:lnTo>
                    <a:pt x="4504" y="1682"/>
                  </a:lnTo>
                  <a:lnTo>
                    <a:pt x="4865" y="2042"/>
                  </a:lnTo>
                  <a:lnTo>
                    <a:pt x="5185" y="2422"/>
                  </a:lnTo>
                  <a:lnTo>
                    <a:pt x="5485" y="2823"/>
                  </a:lnTo>
                  <a:lnTo>
                    <a:pt x="5745" y="3223"/>
                  </a:lnTo>
                  <a:lnTo>
                    <a:pt x="5966" y="3623"/>
                  </a:lnTo>
                  <a:lnTo>
                    <a:pt x="6146" y="4024"/>
                  </a:lnTo>
                  <a:lnTo>
                    <a:pt x="6186" y="4084"/>
                  </a:lnTo>
                  <a:lnTo>
                    <a:pt x="6226" y="4124"/>
                  </a:lnTo>
                  <a:lnTo>
                    <a:pt x="6346" y="4124"/>
                  </a:lnTo>
                  <a:lnTo>
                    <a:pt x="6386" y="4104"/>
                  </a:lnTo>
                  <a:lnTo>
                    <a:pt x="6426" y="4064"/>
                  </a:lnTo>
                  <a:lnTo>
                    <a:pt x="6446" y="4004"/>
                  </a:lnTo>
                  <a:lnTo>
                    <a:pt x="6426" y="3944"/>
                  </a:lnTo>
                  <a:lnTo>
                    <a:pt x="6326" y="3683"/>
                  </a:lnTo>
                  <a:lnTo>
                    <a:pt x="6206" y="3403"/>
                  </a:lnTo>
                  <a:lnTo>
                    <a:pt x="6086" y="3143"/>
                  </a:lnTo>
                  <a:lnTo>
                    <a:pt x="5946" y="2903"/>
                  </a:lnTo>
                  <a:lnTo>
                    <a:pt x="5805" y="2663"/>
                  </a:lnTo>
                  <a:lnTo>
                    <a:pt x="5645" y="2422"/>
                  </a:lnTo>
                  <a:lnTo>
                    <a:pt x="5485" y="2182"/>
                  </a:lnTo>
                  <a:lnTo>
                    <a:pt x="5305" y="1962"/>
                  </a:lnTo>
                  <a:lnTo>
                    <a:pt x="5125" y="1762"/>
                  </a:lnTo>
                  <a:lnTo>
                    <a:pt x="4925" y="1562"/>
                  </a:lnTo>
                  <a:lnTo>
                    <a:pt x="4705" y="1361"/>
                  </a:lnTo>
                  <a:lnTo>
                    <a:pt x="4484" y="1181"/>
                  </a:lnTo>
                  <a:lnTo>
                    <a:pt x="4264" y="1001"/>
                  </a:lnTo>
                  <a:lnTo>
                    <a:pt x="4024" y="841"/>
                  </a:lnTo>
                  <a:lnTo>
                    <a:pt x="3784" y="701"/>
                  </a:lnTo>
                  <a:lnTo>
                    <a:pt x="3524" y="561"/>
                  </a:lnTo>
                  <a:lnTo>
                    <a:pt x="3103" y="361"/>
                  </a:lnTo>
                  <a:lnTo>
                    <a:pt x="2643" y="201"/>
                  </a:lnTo>
                  <a:lnTo>
                    <a:pt x="2423" y="120"/>
                  </a:lnTo>
                  <a:lnTo>
                    <a:pt x="2182" y="60"/>
                  </a:lnTo>
                  <a:lnTo>
                    <a:pt x="1942" y="20"/>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7"/>
            <p:cNvSpPr/>
            <p:nvPr/>
          </p:nvSpPr>
          <p:spPr>
            <a:xfrm>
              <a:off x="8108712" y="3632773"/>
              <a:ext cx="144770" cy="169283"/>
            </a:xfrm>
            <a:custGeom>
              <a:avLst/>
              <a:gdLst/>
              <a:ahLst/>
              <a:cxnLst/>
              <a:rect l="l" t="t" r="r" b="b"/>
              <a:pathLst>
                <a:path w="5085" h="5946" extrusionOk="0">
                  <a:moveTo>
                    <a:pt x="61" y="1"/>
                  </a:moveTo>
                  <a:lnTo>
                    <a:pt x="41" y="21"/>
                  </a:lnTo>
                  <a:lnTo>
                    <a:pt x="21" y="41"/>
                  </a:lnTo>
                  <a:lnTo>
                    <a:pt x="1" y="81"/>
                  </a:lnTo>
                  <a:lnTo>
                    <a:pt x="21" y="161"/>
                  </a:lnTo>
                  <a:lnTo>
                    <a:pt x="41" y="181"/>
                  </a:lnTo>
                  <a:lnTo>
                    <a:pt x="81" y="201"/>
                  </a:lnTo>
                  <a:lnTo>
                    <a:pt x="981" y="521"/>
                  </a:lnTo>
                  <a:lnTo>
                    <a:pt x="1402" y="681"/>
                  </a:lnTo>
                  <a:lnTo>
                    <a:pt x="1802" y="861"/>
                  </a:lnTo>
                  <a:lnTo>
                    <a:pt x="2202" y="1061"/>
                  </a:lnTo>
                  <a:lnTo>
                    <a:pt x="2583" y="1302"/>
                  </a:lnTo>
                  <a:lnTo>
                    <a:pt x="2963" y="1582"/>
                  </a:lnTo>
                  <a:lnTo>
                    <a:pt x="3143" y="1742"/>
                  </a:lnTo>
                  <a:lnTo>
                    <a:pt x="3323" y="1902"/>
                  </a:lnTo>
                  <a:lnTo>
                    <a:pt x="3503" y="2122"/>
                  </a:lnTo>
                  <a:lnTo>
                    <a:pt x="3684" y="2322"/>
                  </a:lnTo>
                  <a:lnTo>
                    <a:pt x="3844" y="2543"/>
                  </a:lnTo>
                  <a:lnTo>
                    <a:pt x="4004" y="2783"/>
                  </a:lnTo>
                  <a:lnTo>
                    <a:pt x="4144" y="3003"/>
                  </a:lnTo>
                  <a:lnTo>
                    <a:pt x="4264" y="3243"/>
                  </a:lnTo>
                  <a:lnTo>
                    <a:pt x="4384" y="3483"/>
                  </a:lnTo>
                  <a:lnTo>
                    <a:pt x="4484" y="3744"/>
                  </a:lnTo>
                  <a:lnTo>
                    <a:pt x="4584" y="3984"/>
                  </a:lnTo>
                  <a:lnTo>
                    <a:pt x="4664" y="4244"/>
                  </a:lnTo>
                  <a:lnTo>
                    <a:pt x="4804" y="4784"/>
                  </a:lnTo>
                  <a:lnTo>
                    <a:pt x="4884" y="5325"/>
                  </a:lnTo>
                  <a:lnTo>
                    <a:pt x="4925" y="5865"/>
                  </a:lnTo>
                  <a:lnTo>
                    <a:pt x="4925" y="5905"/>
                  </a:lnTo>
                  <a:lnTo>
                    <a:pt x="4945" y="5925"/>
                  </a:lnTo>
                  <a:lnTo>
                    <a:pt x="5005" y="5945"/>
                  </a:lnTo>
                  <a:lnTo>
                    <a:pt x="5065" y="5925"/>
                  </a:lnTo>
                  <a:lnTo>
                    <a:pt x="5085" y="5905"/>
                  </a:lnTo>
                  <a:lnTo>
                    <a:pt x="5085" y="5865"/>
                  </a:lnTo>
                  <a:lnTo>
                    <a:pt x="5065" y="5365"/>
                  </a:lnTo>
                  <a:lnTo>
                    <a:pt x="4985" y="4844"/>
                  </a:lnTo>
                  <a:lnTo>
                    <a:pt x="4864" y="4344"/>
                  </a:lnTo>
                  <a:lnTo>
                    <a:pt x="4704" y="3824"/>
                  </a:lnTo>
                  <a:lnTo>
                    <a:pt x="4504" y="3343"/>
                  </a:lnTo>
                  <a:lnTo>
                    <a:pt x="4284" y="2863"/>
                  </a:lnTo>
                  <a:lnTo>
                    <a:pt x="4004" y="2402"/>
                  </a:lnTo>
                  <a:lnTo>
                    <a:pt x="3684" y="1962"/>
                  </a:lnTo>
                  <a:lnTo>
                    <a:pt x="3343" y="1562"/>
                  </a:lnTo>
                  <a:lnTo>
                    <a:pt x="3163" y="1382"/>
                  </a:lnTo>
                  <a:lnTo>
                    <a:pt x="2963" y="1202"/>
                  </a:lnTo>
                  <a:lnTo>
                    <a:pt x="2763" y="1041"/>
                  </a:lnTo>
                  <a:lnTo>
                    <a:pt x="2563" y="881"/>
                  </a:lnTo>
                  <a:lnTo>
                    <a:pt x="2342" y="721"/>
                  </a:lnTo>
                  <a:lnTo>
                    <a:pt x="2122" y="581"/>
                  </a:lnTo>
                  <a:lnTo>
                    <a:pt x="1902" y="461"/>
                  </a:lnTo>
                  <a:lnTo>
                    <a:pt x="1662" y="361"/>
                  </a:lnTo>
                  <a:lnTo>
                    <a:pt x="1422" y="261"/>
                  </a:lnTo>
                  <a:lnTo>
                    <a:pt x="1161" y="181"/>
                  </a:lnTo>
                  <a:lnTo>
                    <a:pt x="921" y="101"/>
                  </a:lnTo>
                  <a:lnTo>
                    <a:pt x="661" y="61"/>
                  </a:lnTo>
                  <a:lnTo>
                    <a:pt x="381" y="21"/>
                  </a:lnTo>
                  <a:lnTo>
                    <a:pt x="1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8053992" y="3669814"/>
              <a:ext cx="214322" cy="141354"/>
            </a:xfrm>
            <a:custGeom>
              <a:avLst/>
              <a:gdLst/>
              <a:ahLst/>
              <a:cxnLst/>
              <a:rect l="l" t="t" r="r" b="b"/>
              <a:pathLst>
                <a:path w="7528" h="4965" extrusionOk="0">
                  <a:moveTo>
                    <a:pt x="1062" y="1"/>
                  </a:moveTo>
                  <a:lnTo>
                    <a:pt x="742" y="21"/>
                  </a:lnTo>
                  <a:lnTo>
                    <a:pt x="441" y="61"/>
                  </a:lnTo>
                  <a:lnTo>
                    <a:pt x="121" y="101"/>
                  </a:lnTo>
                  <a:lnTo>
                    <a:pt x="61" y="121"/>
                  </a:lnTo>
                  <a:lnTo>
                    <a:pt x="21" y="181"/>
                  </a:lnTo>
                  <a:lnTo>
                    <a:pt x="1" y="221"/>
                  </a:lnTo>
                  <a:lnTo>
                    <a:pt x="1" y="281"/>
                  </a:lnTo>
                  <a:lnTo>
                    <a:pt x="21" y="341"/>
                  </a:lnTo>
                  <a:lnTo>
                    <a:pt x="61" y="381"/>
                  </a:lnTo>
                  <a:lnTo>
                    <a:pt x="101" y="401"/>
                  </a:lnTo>
                  <a:lnTo>
                    <a:pt x="161" y="421"/>
                  </a:lnTo>
                  <a:lnTo>
                    <a:pt x="461" y="381"/>
                  </a:lnTo>
                  <a:lnTo>
                    <a:pt x="762" y="361"/>
                  </a:lnTo>
                  <a:lnTo>
                    <a:pt x="1362" y="361"/>
                  </a:lnTo>
                  <a:lnTo>
                    <a:pt x="1662" y="381"/>
                  </a:lnTo>
                  <a:lnTo>
                    <a:pt x="1943" y="401"/>
                  </a:lnTo>
                  <a:lnTo>
                    <a:pt x="2223" y="441"/>
                  </a:lnTo>
                  <a:lnTo>
                    <a:pt x="2503" y="501"/>
                  </a:lnTo>
                  <a:lnTo>
                    <a:pt x="2783" y="561"/>
                  </a:lnTo>
                  <a:lnTo>
                    <a:pt x="3063" y="641"/>
                  </a:lnTo>
                  <a:lnTo>
                    <a:pt x="3324" y="721"/>
                  </a:lnTo>
                  <a:lnTo>
                    <a:pt x="3584" y="821"/>
                  </a:lnTo>
                  <a:lnTo>
                    <a:pt x="3844" y="921"/>
                  </a:lnTo>
                  <a:lnTo>
                    <a:pt x="4104" y="1041"/>
                  </a:lnTo>
                  <a:lnTo>
                    <a:pt x="4344" y="1162"/>
                  </a:lnTo>
                  <a:lnTo>
                    <a:pt x="4585" y="1302"/>
                  </a:lnTo>
                  <a:lnTo>
                    <a:pt x="4805" y="1462"/>
                  </a:lnTo>
                  <a:lnTo>
                    <a:pt x="5045" y="1622"/>
                  </a:lnTo>
                  <a:lnTo>
                    <a:pt x="5265" y="1782"/>
                  </a:lnTo>
                  <a:lnTo>
                    <a:pt x="5465" y="1982"/>
                  </a:lnTo>
                  <a:lnTo>
                    <a:pt x="5666" y="2162"/>
                  </a:lnTo>
                  <a:lnTo>
                    <a:pt x="5866" y="2362"/>
                  </a:lnTo>
                  <a:lnTo>
                    <a:pt x="6046" y="2583"/>
                  </a:lnTo>
                  <a:lnTo>
                    <a:pt x="6226" y="2803"/>
                  </a:lnTo>
                  <a:lnTo>
                    <a:pt x="6406" y="3023"/>
                  </a:lnTo>
                  <a:lnTo>
                    <a:pt x="6566" y="3263"/>
                  </a:lnTo>
                  <a:lnTo>
                    <a:pt x="6706" y="3503"/>
                  </a:lnTo>
                  <a:lnTo>
                    <a:pt x="6847" y="3764"/>
                  </a:lnTo>
                  <a:lnTo>
                    <a:pt x="6987" y="4044"/>
                  </a:lnTo>
                  <a:lnTo>
                    <a:pt x="7107" y="4304"/>
                  </a:lnTo>
                  <a:lnTo>
                    <a:pt x="7207" y="4584"/>
                  </a:lnTo>
                  <a:lnTo>
                    <a:pt x="7307" y="4885"/>
                  </a:lnTo>
                  <a:lnTo>
                    <a:pt x="7347" y="4925"/>
                  </a:lnTo>
                  <a:lnTo>
                    <a:pt x="7367" y="4945"/>
                  </a:lnTo>
                  <a:lnTo>
                    <a:pt x="7407" y="4965"/>
                  </a:lnTo>
                  <a:lnTo>
                    <a:pt x="7447" y="4965"/>
                  </a:lnTo>
                  <a:lnTo>
                    <a:pt x="7487" y="4945"/>
                  </a:lnTo>
                  <a:lnTo>
                    <a:pt x="7507" y="4905"/>
                  </a:lnTo>
                  <a:lnTo>
                    <a:pt x="7527" y="4885"/>
                  </a:lnTo>
                  <a:lnTo>
                    <a:pt x="7527" y="4824"/>
                  </a:lnTo>
                  <a:lnTo>
                    <a:pt x="7447" y="4524"/>
                  </a:lnTo>
                  <a:lnTo>
                    <a:pt x="7347" y="4224"/>
                  </a:lnTo>
                  <a:lnTo>
                    <a:pt x="7227" y="3944"/>
                  </a:lnTo>
                  <a:lnTo>
                    <a:pt x="7087" y="3664"/>
                  </a:lnTo>
                  <a:lnTo>
                    <a:pt x="6967" y="3383"/>
                  </a:lnTo>
                  <a:lnTo>
                    <a:pt x="6806" y="3123"/>
                  </a:lnTo>
                  <a:lnTo>
                    <a:pt x="6646" y="2863"/>
                  </a:lnTo>
                  <a:lnTo>
                    <a:pt x="6466" y="2603"/>
                  </a:lnTo>
                  <a:lnTo>
                    <a:pt x="6286" y="2383"/>
                  </a:lnTo>
                  <a:lnTo>
                    <a:pt x="6106" y="2142"/>
                  </a:lnTo>
                  <a:lnTo>
                    <a:pt x="5906" y="1922"/>
                  </a:lnTo>
                  <a:lnTo>
                    <a:pt x="5686" y="1722"/>
                  </a:lnTo>
                  <a:lnTo>
                    <a:pt x="5465" y="1522"/>
                  </a:lnTo>
                  <a:lnTo>
                    <a:pt x="5245" y="1342"/>
                  </a:lnTo>
                  <a:lnTo>
                    <a:pt x="5005" y="1162"/>
                  </a:lnTo>
                  <a:lnTo>
                    <a:pt x="4765" y="1001"/>
                  </a:lnTo>
                  <a:lnTo>
                    <a:pt x="4505" y="841"/>
                  </a:lnTo>
                  <a:lnTo>
                    <a:pt x="4244" y="701"/>
                  </a:lnTo>
                  <a:lnTo>
                    <a:pt x="3984" y="561"/>
                  </a:lnTo>
                  <a:lnTo>
                    <a:pt x="3724" y="461"/>
                  </a:lnTo>
                  <a:lnTo>
                    <a:pt x="3444" y="341"/>
                  </a:lnTo>
                  <a:lnTo>
                    <a:pt x="3164" y="261"/>
                  </a:lnTo>
                  <a:lnTo>
                    <a:pt x="2863" y="181"/>
                  </a:lnTo>
                  <a:lnTo>
                    <a:pt x="2583" y="121"/>
                  </a:lnTo>
                  <a:lnTo>
                    <a:pt x="2283" y="61"/>
                  </a:lnTo>
                  <a:lnTo>
                    <a:pt x="1983" y="21"/>
                  </a:lnTo>
                  <a:lnTo>
                    <a:pt x="16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7"/>
            <p:cNvSpPr/>
            <p:nvPr/>
          </p:nvSpPr>
          <p:spPr>
            <a:xfrm>
              <a:off x="8198765" y="3779797"/>
              <a:ext cx="121965" cy="135660"/>
            </a:xfrm>
            <a:custGeom>
              <a:avLst/>
              <a:gdLst/>
              <a:ahLst/>
              <a:cxnLst/>
              <a:rect l="l" t="t" r="r" b="b"/>
              <a:pathLst>
                <a:path w="4284" h="4765" extrusionOk="0">
                  <a:moveTo>
                    <a:pt x="0" y="1"/>
                  </a:moveTo>
                  <a:lnTo>
                    <a:pt x="0" y="4344"/>
                  </a:lnTo>
                  <a:lnTo>
                    <a:pt x="0" y="4444"/>
                  </a:lnTo>
                  <a:lnTo>
                    <a:pt x="20" y="4524"/>
                  </a:lnTo>
                  <a:lnTo>
                    <a:pt x="60" y="4584"/>
                  </a:lnTo>
                  <a:lnTo>
                    <a:pt x="120" y="4644"/>
                  </a:lnTo>
                  <a:lnTo>
                    <a:pt x="180" y="4705"/>
                  </a:lnTo>
                  <a:lnTo>
                    <a:pt x="260" y="4745"/>
                  </a:lnTo>
                  <a:lnTo>
                    <a:pt x="340" y="4765"/>
                  </a:lnTo>
                  <a:lnTo>
                    <a:pt x="3943" y="4765"/>
                  </a:lnTo>
                  <a:lnTo>
                    <a:pt x="4023" y="4745"/>
                  </a:lnTo>
                  <a:lnTo>
                    <a:pt x="4103" y="4705"/>
                  </a:lnTo>
                  <a:lnTo>
                    <a:pt x="4163" y="4644"/>
                  </a:lnTo>
                  <a:lnTo>
                    <a:pt x="4224" y="4584"/>
                  </a:lnTo>
                  <a:lnTo>
                    <a:pt x="4264" y="4524"/>
                  </a:lnTo>
                  <a:lnTo>
                    <a:pt x="4284" y="4444"/>
                  </a:lnTo>
                  <a:lnTo>
                    <a:pt x="4284" y="4344"/>
                  </a:lnTo>
                  <a:lnTo>
                    <a:pt x="42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line, screenshot, rectangle, triangle&#10;&#10;Description automatically generated">
            <a:extLst>
              <a:ext uri="{FF2B5EF4-FFF2-40B4-BE49-F238E27FC236}">
                <a16:creationId xmlns:a16="http://schemas.microsoft.com/office/drawing/2014/main" id="{C5479299-6F32-448D-8030-12BDB0A2DDFD}"/>
              </a:ext>
            </a:extLst>
          </p:cNvPr>
          <p:cNvPicPr>
            <a:picLocks noChangeAspect="1"/>
          </p:cNvPicPr>
          <p:nvPr/>
        </p:nvPicPr>
        <p:blipFill>
          <a:blip r:embed="rId3"/>
          <a:stretch>
            <a:fillRect/>
          </a:stretch>
        </p:blipFill>
        <p:spPr>
          <a:xfrm>
            <a:off x="2019759" y="763865"/>
            <a:ext cx="2029727" cy="1997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2"/>
          <p:cNvSpPr txBox="1">
            <a:spLocks noGrp="1"/>
          </p:cNvSpPr>
          <p:nvPr>
            <p:ph type="title"/>
          </p:nvPr>
        </p:nvSpPr>
        <p:spPr>
          <a:xfrm>
            <a:off x="3100903" y="1913922"/>
            <a:ext cx="4683424" cy="162235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lumMod val="90000"/>
                  </a:schemeClr>
                </a:solidFill>
              </a:rPr>
              <a:t>Quick Demo</a:t>
            </a:r>
            <a:endParaRPr dirty="0">
              <a:solidFill>
                <a:schemeClr val="bg1">
                  <a:lumMod val="90000"/>
                </a:schemeClr>
              </a:solidFill>
            </a:endParaRPr>
          </a:p>
        </p:txBody>
      </p:sp>
      <p:grpSp>
        <p:nvGrpSpPr>
          <p:cNvPr id="471" name="Google Shape;471;p42"/>
          <p:cNvGrpSpPr/>
          <p:nvPr/>
        </p:nvGrpSpPr>
        <p:grpSpPr>
          <a:xfrm>
            <a:off x="1435113" y="1118286"/>
            <a:ext cx="1233024" cy="2906928"/>
            <a:chOff x="2240225" y="-129723"/>
            <a:chExt cx="1233024" cy="2906928"/>
          </a:xfrm>
        </p:grpSpPr>
        <p:sp>
          <p:nvSpPr>
            <p:cNvPr id="472" name="Google Shape;472;p42"/>
            <p:cNvSpPr/>
            <p:nvPr/>
          </p:nvSpPr>
          <p:spPr>
            <a:xfrm>
              <a:off x="2240225" y="2539819"/>
              <a:ext cx="1233024" cy="237385"/>
            </a:xfrm>
            <a:custGeom>
              <a:avLst/>
              <a:gdLst/>
              <a:ahLst/>
              <a:cxnLst/>
              <a:rect l="l" t="t" r="r" b="b"/>
              <a:pathLst>
                <a:path w="27763" h="5345" extrusionOk="0">
                  <a:moveTo>
                    <a:pt x="12450" y="0"/>
                  </a:moveTo>
                  <a:lnTo>
                    <a:pt x="11069" y="40"/>
                  </a:lnTo>
                  <a:lnTo>
                    <a:pt x="9748" y="120"/>
                  </a:lnTo>
                  <a:lnTo>
                    <a:pt x="8467" y="200"/>
                  </a:lnTo>
                  <a:lnTo>
                    <a:pt x="7266" y="320"/>
                  </a:lnTo>
                  <a:lnTo>
                    <a:pt x="6105" y="460"/>
                  </a:lnTo>
                  <a:lnTo>
                    <a:pt x="5044" y="601"/>
                  </a:lnTo>
                  <a:lnTo>
                    <a:pt x="4063" y="781"/>
                  </a:lnTo>
                  <a:lnTo>
                    <a:pt x="3163" y="961"/>
                  </a:lnTo>
                  <a:lnTo>
                    <a:pt x="2362" y="1181"/>
                  </a:lnTo>
                  <a:lnTo>
                    <a:pt x="1662" y="1401"/>
                  </a:lnTo>
                  <a:lnTo>
                    <a:pt x="1361" y="1521"/>
                  </a:lnTo>
                  <a:lnTo>
                    <a:pt x="1081" y="1641"/>
                  </a:lnTo>
                  <a:lnTo>
                    <a:pt x="841" y="1761"/>
                  </a:lnTo>
                  <a:lnTo>
                    <a:pt x="621" y="1882"/>
                  </a:lnTo>
                  <a:lnTo>
                    <a:pt x="441" y="2002"/>
                  </a:lnTo>
                  <a:lnTo>
                    <a:pt x="280" y="2142"/>
                  </a:lnTo>
                  <a:lnTo>
                    <a:pt x="160" y="2262"/>
                  </a:lnTo>
                  <a:lnTo>
                    <a:pt x="60" y="2402"/>
                  </a:lnTo>
                  <a:lnTo>
                    <a:pt x="20" y="2542"/>
                  </a:lnTo>
                  <a:lnTo>
                    <a:pt x="0" y="2682"/>
                  </a:lnTo>
                  <a:lnTo>
                    <a:pt x="20" y="2822"/>
                  </a:lnTo>
                  <a:lnTo>
                    <a:pt x="60" y="2942"/>
                  </a:lnTo>
                  <a:lnTo>
                    <a:pt x="160" y="3083"/>
                  </a:lnTo>
                  <a:lnTo>
                    <a:pt x="280" y="3223"/>
                  </a:lnTo>
                  <a:lnTo>
                    <a:pt x="441" y="3343"/>
                  </a:lnTo>
                  <a:lnTo>
                    <a:pt x="621" y="3463"/>
                  </a:lnTo>
                  <a:lnTo>
                    <a:pt x="841" y="3603"/>
                  </a:lnTo>
                  <a:lnTo>
                    <a:pt x="1081" y="3723"/>
                  </a:lnTo>
                  <a:lnTo>
                    <a:pt x="1361" y="3843"/>
                  </a:lnTo>
                  <a:lnTo>
                    <a:pt x="1662" y="3943"/>
                  </a:lnTo>
                  <a:lnTo>
                    <a:pt x="2362" y="4163"/>
                  </a:lnTo>
                  <a:lnTo>
                    <a:pt x="3163" y="4384"/>
                  </a:lnTo>
                  <a:lnTo>
                    <a:pt x="4063" y="4564"/>
                  </a:lnTo>
                  <a:lnTo>
                    <a:pt x="5044" y="4744"/>
                  </a:lnTo>
                  <a:lnTo>
                    <a:pt x="6105" y="4904"/>
                  </a:lnTo>
                  <a:lnTo>
                    <a:pt x="7266" y="5024"/>
                  </a:lnTo>
                  <a:lnTo>
                    <a:pt x="8467" y="5144"/>
                  </a:lnTo>
                  <a:lnTo>
                    <a:pt x="9748" y="5224"/>
                  </a:lnTo>
                  <a:lnTo>
                    <a:pt x="11069" y="5304"/>
                  </a:lnTo>
                  <a:lnTo>
                    <a:pt x="12450" y="5344"/>
                  </a:lnTo>
                  <a:lnTo>
                    <a:pt x="15293" y="5344"/>
                  </a:lnTo>
                  <a:lnTo>
                    <a:pt x="16674" y="5304"/>
                  </a:lnTo>
                  <a:lnTo>
                    <a:pt x="17995" y="5224"/>
                  </a:lnTo>
                  <a:lnTo>
                    <a:pt x="19276" y="5144"/>
                  </a:lnTo>
                  <a:lnTo>
                    <a:pt x="20497" y="5024"/>
                  </a:lnTo>
                  <a:lnTo>
                    <a:pt x="21638" y="4904"/>
                  </a:lnTo>
                  <a:lnTo>
                    <a:pt x="22699" y="4744"/>
                  </a:lnTo>
                  <a:lnTo>
                    <a:pt x="23679" y="4564"/>
                  </a:lnTo>
                  <a:lnTo>
                    <a:pt x="24580" y="4384"/>
                  </a:lnTo>
                  <a:lnTo>
                    <a:pt x="25381" y="4163"/>
                  </a:lnTo>
                  <a:lnTo>
                    <a:pt x="26081" y="3943"/>
                  </a:lnTo>
                  <a:lnTo>
                    <a:pt x="26382" y="3843"/>
                  </a:lnTo>
                  <a:lnTo>
                    <a:pt x="26662" y="3723"/>
                  </a:lnTo>
                  <a:lnTo>
                    <a:pt x="26902" y="3603"/>
                  </a:lnTo>
                  <a:lnTo>
                    <a:pt x="27122" y="3463"/>
                  </a:lnTo>
                  <a:lnTo>
                    <a:pt x="27322" y="3343"/>
                  </a:lnTo>
                  <a:lnTo>
                    <a:pt x="27462" y="3223"/>
                  </a:lnTo>
                  <a:lnTo>
                    <a:pt x="27603" y="3083"/>
                  </a:lnTo>
                  <a:lnTo>
                    <a:pt x="27683" y="2942"/>
                  </a:lnTo>
                  <a:lnTo>
                    <a:pt x="27743" y="2822"/>
                  </a:lnTo>
                  <a:lnTo>
                    <a:pt x="27763" y="2682"/>
                  </a:lnTo>
                  <a:lnTo>
                    <a:pt x="27743" y="2542"/>
                  </a:lnTo>
                  <a:lnTo>
                    <a:pt x="27683" y="2402"/>
                  </a:lnTo>
                  <a:lnTo>
                    <a:pt x="27603" y="2262"/>
                  </a:lnTo>
                  <a:lnTo>
                    <a:pt x="27462" y="2142"/>
                  </a:lnTo>
                  <a:lnTo>
                    <a:pt x="27322" y="2002"/>
                  </a:lnTo>
                  <a:lnTo>
                    <a:pt x="27122" y="1882"/>
                  </a:lnTo>
                  <a:lnTo>
                    <a:pt x="26902" y="1761"/>
                  </a:lnTo>
                  <a:lnTo>
                    <a:pt x="26662" y="1641"/>
                  </a:lnTo>
                  <a:lnTo>
                    <a:pt x="26382" y="1521"/>
                  </a:lnTo>
                  <a:lnTo>
                    <a:pt x="26081" y="1401"/>
                  </a:lnTo>
                  <a:lnTo>
                    <a:pt x="25381" y="1181"/>
                  </a:lnTo>
                  <a:lnTo>
                    <a:pt x="24580" y="961"/>
                  </a:lnTo>
                  <a:lnTo>
                    <a:pt x="23679" y="781"/>
                  </a:lnTo>
                  <a:lnTo>
                    <a:pt x="22699" y="601"/>
                  </a:lnTo>
                  <a:lnTo>
                    <a:pt x="21638" y="460"/>
                  </a:lnTo>
                  <a:lnTo>
                    <a:pt x="20497" y="320"/>
                  </a:lnTo>
                  <a:lnTo>
                    <a:pt x="19276" y="200"/>
                  </a:lnTo>
                  <a:lnTo>
                    <a:pt x="17995" y="120"/>
                  </a:lnTo>
                  <a:lnTo>
                    <a:pt x="16674" y="40"/>
                  </a:lnTo>
                  <a:lnTo>
                    <a:pt x="15293" y="0"/>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2240225" y="2539819"/>
              <a:ext cx="1233024" cy="237385"/>
            </a:xfrm>
            <a:custGeom>
              <a:avLst/>
              <a:gdLst/>
              <a:ahLst/>
              <a:cxnLst/>
              <a:rect l="l" t="t" r="r" b="b"/>
              <a:pathLst>
                <a:path w="27763" h="5345" fill="none" extrusionOk="0">
                  <a:moveTo>
                    <a:pt x="27763" y="2682"/>
                  </a:moveTo>
                  <a:lnTo>
                    <a:pt x="27763" y="2682"/>
                  </a:lnTo>
                  <a:lnTo>
                    <a:pt x="27743" y="2822"/>
                  </a:lnTo>
                  <a:lnTo>
                    <a:pt x="27683" y="2942"/>
                  </a:lnTo>
                  <a:lnTo>
                    <a:pt x="27603" y="3083"/>
                  </a:lnTo>
                  <a:lnTo>
                    <a:pt x="27462" y="3223"/>
                  </a:lnTo>
                  <a:lnTo>
                    <a:pt x="27322" y="3343"/>
                  </a:lnTo>
                  <a:lnTo>
                    <a:pt x="27122" y="3463"/>
                  </a:lnTo>
                  <a:lnTo>
                    <a:pt x="26902" y="3603"/>
                  </a:lnTo>
                  <a:lnTo>
                    <a:pt x="26662" y="3723"/>
                  </a:lnTo>
                  <a:lnTo>
                    <a:pt x="26382" y="3843"/>
                  </a:lnTo>
                  <a:lnTo>
                    <a:pt x="26081" y="3943"/>
                  </a:lnTo>
                  <a:lnTo>
                    <a:pt x="25381" y="4163"/>
                  </a:lnTo>
                  <a:lnTo>
                    <a:pt x="24580" y="4384"/>
                  </a:lnTo>
                  <a:lnTo>
                    <a:pt x="23679" y="4564"/>
                  </a:lnTo>
                  <a:lnTo>
                    <a:pt x="22699" y="4744"/>
                  </a:lnTo>
                  <a:lnTo>
                    <a:pt x="21638" y="4904"/>
                  </a:lnTo>
                  <a:lnTo>
                    <a:pt x="20497" y="5024"/>
                  </a:lnTo>
                  <a:lnTo>
                    <a:pt x="19276" y="5144"/>
                  </a:lnTo>
                  <a:lnTo>
                    <a:pt x="17995" y="5224"/>
                  </a:lnTo>
                  <a:lnTo>
                    <a:pt x="16674" y="5304"/>
                  </a:lnTo>
                  <a:lnTo>
                    <a:pt x="15293" y="5344"/>
                  </a:lnTo>
                  <a:lnTo>
                    <a:pt x="13871" y="5344"/>
                  </a:lnTo>
                  <a:lnTo>
                    <a:pt x="13871" y="5344"/>
                  </a:lnTo>
                  <a:lnTo>
                    <a:pt x="12450" y="5344"/>
                  </a:lnTo>
                  <a:lnTo>
                    <a:pt x="11069" y="5304"/>
                  </a:lnTo>
                  <a:lnTo>
                    <a:pt x="9748" y="5224"/>
                  </a:lnTo>
                  <a:lnTo>
                    <a:pt x="8467" y="5144"/>
                  </a:lnTo>
                  <a:lnTo>
                    <a:pt x="7266" y="5024"/>
                  </a:lnTo>
                  <a:lnTo>
                    <a:pt x="6105" y="4904"/>
                  </a:lnTo>
                  <a:lnTo>
                    <a:pt x="5044" y="4744"/>
                  </a:lnTo>
                  <a:lnTo>
                    <a:pt x="4063" y="4564"/>
                  </a:lnTo>
                  <a:lnTo>
                    <a:pt x="3163" y="4384"/>
                  </a:lnTo>
                  <a:lnTo>
                    <a:pt x="2362" y="4163"/>
                  </a:lnTo>
                  <a:lnTo>
                    <a:pt x="1662" y="3943"/>
                  </a:lnTo>
                  <a:lnTo>
                    <a:pt x="1361" y="3843"/>
                  </a:lnTo>
                  <a:lnTo>
                    <a:pt x="1081" y="3723"/>
                  </a:lnTo>
                  <a:lnTo>
                    <a:pt x="841" y="3603"/>
                  </a:lnTo>
                  <a:lnTo>
                    <a:pt x="621" y="3463"/>
                  </a:lnTo>
                  <a:lnTo>
                    <a:pt x="441" y="3343"/>
                  </a:lnTo>
                  <a:lnTo>
                    <a:pt x="280" y="3223"/>
                  </a:lnTo>
                  <a:lnTo>
                    <a:pt x="160" y="3083"/>
                  </a:lnTo>
                  <a:lnTo>
                    <a:pt x="60" y="2942"/>
                  </a:lnTo>
                  <a:lnTo>
                    <a:pt x="20" y="2822"/>
                  </a:lnTo>
                  <a:lnTo>
                    <a:pt x="0" y="2682"/>
                  </a:lnTo>
                  <a:lnTo>
                    <a:pt x="0" y="2682"/>
                  </a:lnTo>
                  <a:lnTo>
                    <a:pt x="20" y="2542"/>
                  </a:lnTo>
                  <a:lnTo>
                    <a:pt x="60" y="2402"/>
                  </a:lnTo>
                  <a:lnTo>
                    <a:pt x="160" y="2262"/>
                  </a:lnTo>
                  <a:lnTo>
                    <a:pt x="280" y="2142"/>
                  </a:lnTo>
                  <a:lnTo>
                    <a:pt x="441" y="2002"/>
                  </a:lnTo>
                  <a:lnTo>
                    <a:pt x="621" y="1882"/>
                  </a:lnTo>
                  <a:lnTo>
                    <a:pt x="841" y="1761"/>
                  </a:lnTo>
                  <a:lnTo>
                    <a:pt x="1081" y="1641"/>
                  </a:lnTo>
                  <a:lnTo>
                    <a:pt x="1361" y="1521"/>
                  </a:lnTo>
                  <a:lnTo>
                    <a:pt x="1662" y="1401"/>
                  </a:lnTo>
                  <a:lnTo>
                    <a:pt x="2362" y="1181"/>
                  </a:lnTo>
                  <a:lnTo>
                    <a:pt x="3163" y="961"/>
                  </a:lnTo>
                  <a:lnTo>
                    <a:pt x="4063" y="781"/>
                  </a:lnTo>
                  <a:lnTo>
                    <a:pt x="5044" y="601"/>
                  </a:lnTo>
                  <a:lnTo>
                    <a:pt x="6105" y="460"/>
                  </a:lnTo>
                  <a:lnTo>
                    <a:pt x="7266" y="320"/>
                  </a:lnTo>
                  <a:lnTo>
                    <a:pt x="8467" y="200"/>
                  </a:lnTo>
                  <a:lnTo>
                    <a:pt x="9748" y="120"/>
                  </a:lnTo>
                  <a:lnTo>
                    <a:pt x="11069" y="40"/>
                  </a:lnTo>
                  <a:lnTo>
                    <a:pt x="12450" y="0"/>
                  </a:lnTo>
                  <a:lnTo>
                    <a:pt x="13871" y="0"/>
                  </a:lnTo>
                  <a:lnTo>
                    <a:pt x="13871" y="0"/>
                  </a:lnTo>
                  <a:lnTo>
                    <a:pt x="15293" y="0"/>
                  </a:lnTo>
                  <a:lnTo>
                    <a:pt x="16674" y="40"/>
                  </a:lnTo>
                  <a:lnTo>
                    <a:pt x="17995" y="120"/>
                  </a:lnTo>
                  <a:lnTo>
                    <a:pt x="19276" y="200"/>
                  </a:lnTo>
                  <a:lnTo>
                    <a:pt x="20497" y="320"/>
                  </a:lnTo>
                  <a:lnTo>
                    <a:pt x="21638" y="460"/>
                  </a:lnTo>
                  <a:lnTo>
                    <a:pt x="22699" y="601"/>
                  </a:lnTo>
                  <a:lnTo>
                    <a:pt x="23679" y="781"/>
                  </a:lnTo>
                  <a:lnTo>
                    <a:pt x="24580" y="961"/>
                  </a:lnTo>
                  <a:lnTo>
                    <a:pt x="25381" y="1181"/>
                  </a:lnTo>
                  <a:lnTo>
                    <a:pt x="26081" y="1401"/>
                  </a:lnTo>
                  <a:lnTo>
                    <a:pt x="26382" y="1521"/>
                  </a:lnTo>
                  <a:lnTo>
                    <a:pt x="26662" y="1641"/>
                  </a:lnTo>
                  <a:lnTo>
                    <a:pt x="26902" y="1761"/>
                  </a:lnTo>
                  <a:lnTo>
                    <a:pt x="27122" y="1882"/>
                  </a:lnTo>
                  <a:lnTo>
                    <a:pt x="27322" y="2002"/>
                  </a:lnTo>
                  <a:lnTo>
                    <a:pt x="27462" y="2142"/>
                  </a:lnTo>
                  <a:lnTo>
                    <a:pt x="27603" y="2262"/>
                  </a:lnTo>
                  <a:lnTo>
                    <a:pt x="27683" y="2402"/>
                  </a:lnTo>
                  <a:lnTo>
                    <a:pt x="27743" y="2542"/>
                  </a:lnTo>
                  <a:lnTo>
                    <a:pt x="27763" y="2682"/>
                  </a:lnTo>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2657117" y="2176221"/>
              <a:ext cx="184090" cy="56049"/>
            </a:xfrm>
            <a:custGeom>
              <a:avLst/>
              <a:gdLst/>
              <a:ahLst/>
              <a:cxnLst/>
              <a:rect l="l" t="t" r="r" b="b"/>
              <a:pathLst>
                <a:path w="4145" h="1262" fill="none" extrusionOk="0">
                  <a:moveTo>
                    <a:pt x="4144" y="1261"/>
                  </a:moveTo>
                  <a:lnTo>
                    <a:pt x="1" y="0"/>
                  </a:lnTo>
                  <a:lnTo>
                    <a:pt x="4144" y="0"/>
                  </a:lnTo>
                  <a:lnTo>
                    <a:pt x="4144" y="12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2888279" y="2176221"/>
              <a:ext cx="171610" cy="56049"/>
            </a:xfrm>
            <a:custGeom>
              <a:avLst/>
              <a:gdLst/>
              <a:ahLst/>
              <a:cxnLst/>
              <a:rect l="l" t="t" r="r" b="b"/>
              <a:pathLst>
                <a:path w="3864" h="1262" fill="none" extrusionOk="0">
                  <a:moveTo>
                    <a:pt x="0" y="1261"/>
                  </a:moveTo>
                  <a:lnTo>
                    <a:pt x="0" y="0"/>
                  </a:lnTo>
                  <a:lnTo>
                    <a:pt x="3863" y="0"/>
                  </a:lnTo>
                  <a:lnTo>
                    <a:pt x="0" y="12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3156703" y="2554919"/>
              <a:ext cx="49831" cy="48943"/>
            </a:xfrm>
            <a:custGeom>
              <a:avLst/>
              <a:gdLst/>
              <a:ahLst/>
              <a:cxnLst/>
              <a:rect l="l" t="t" r="r" b="b"/>
              <a:pathLst>
                <a:path w="1122" h="1102" fill="none" extrusionOk="0">
                  <a:moveTo>
                    <a:pt x="1" y="0"/>
                  </a:moveTo>
                  <a:lnTo>
                    <a:pt x="61" y="621"/>
                  </a:lnTo>
                  <a:lnTo>
                    <a:pt x="61" y="621"/>
                  </a:lnTo>
                  <a:lnTo>
                    <a:pt x="81" y="721"/>
                  </a:lnTo>
                  <a:lnTo>
                    <a:pt x="121" y="821"/>
                  </a:lnTo>
                  <a:lnTo>
                    <a:pt x="161" y="901"/>
                  </a:lnTo>
                  <a:lnTo>
                    <a:pt x="241" y="981"/>
                  </a:lnTo>
                  <a:lnTo>
                    <a:pt x="321" y="1041"/>
                  </a:lnTo>
                  <a:lnTo>
                    <a:pt x="401" y="1081"/>
                  </a:lnTo>
                  <a:lnTo>
                    <a:pt x="501" y="1101"/>
                  </a:lnTo>
                  <a:lnTo>
                    <a:pt x="601" y="1101"/>
                  </a:lnTo>
                  <a:lnTo>
                    <a:pt x="601" y="1101"/>
                  </a:lnTo>
                  <a:lnTo>
                    <a:pt x="641" y="1101"/>
                  </a:lnTo>
                  <a:lnTo>
                    <a:pt x="641" y="1101"/>
                  </a:lnTo>
                  <a:lnTo>
                    <a:pt x="762" y="1081"/>
                  </a:lnTo>
                  <a:lnTo>
                    <a:pt x="862" y="1041"/>
                  </a:lnTo>
                  <a:lnTo>
                    <a:pt x="942" y="981"/>
                  </a:lnTo>
                  <a:lnTo>
                    <a:pt x="1002" y="921"/>
                  </a:lnTo>
                  <a:lnTo>
                    <a:pt x="1062" y="821"/>
                  </a:lnTo>
                  <a:lnTo>
                    <a:pt x="1102" y="721"/>
                  </a:lnTo>
                  <a:lnTo>
                    <a:pt x="1122" y="621"/>
                  </a:lnTo>
                  <a:lnTo>
                    <a:pt x="1122" y="521"/>
                  </a:lnTo>
                  <a:lnTo>
                    <a:pt x="1082" y="120"/>
                  </a:lnTo>
                  <a:lnTo>
                    <a:pt x="1082" y="12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2841159" y="2539819"/>
              <a:ext cx="47122" cy="147583"/>
            </a:xfrm>
            <a:custGeom>
              <a:avLst/>
              <a:gdLst/>
              <a:ahLst/>
              <a:cxnLst/>
              <a:rect l="l" t="t" r="r" b="b"/>
              <a:pathLst>
                <a:path w="1061" h="3323" fill="none" extrusionOk="0">
                  <a:moveTo>
                    <a:pt x="340" y="0"/>
                  </a:moveTo>
                  <a:lnTo>
                    <a:pt x="340" y="0"/>
                  </a:lnTo>
                  <a:lnTo>
                    <a:pt x="0" y="0"/>
                  </a:lnTo>
                  <a:lnTo>
                    <a:pt x="0" y="2782"/>
                  </a:lnTo>
                  <a:lnTo>
                    <a:pt x="0" y="2782"/>
                  </a:lnTo>
                  <a:lnTo>
                    <a:pt x="0" y="2902"/>
                  </a:lnTo>
                  <a:lnTo>
                    <a:pt x="40" y="3002"/>
                  </a:lnTo>
                  <a:lnTo>
                    <a:pt x="80" y="3083"/>
                  </a:lnTo>
                  <a:lnTo>
                    <a:pt x="140" y="3163"/>
                  </a:lnTo>
                  <a:lnTo>
                    <a:pt x="220" y="3243"/>
                  </a:lnTo>
                  <a:lnTo>
                    <a:pt x="320" y="3283"/>
                  </a:lnTo>
                  <a:lnTo>
                    <a:pt x="420" y="3323"/>
                  </a:lnTo>
                  <a:lnTo>
                    <a:pt x="521" y="3323"/>
                  </a:lnTo>
                  <a:lnTo>
                    <a:pt x="521" y="3323"/>
                  </a:lnTo>
                  <a:lnTo>
                    <a:pt x="641" y="3323"/>
                  </a:lnTo>
                  <a:lnTo>
                    <a:pt x="741" y="3283"/>
                  </a:lnTo>
                  <a:lnTo>
                    <a:pt x="821" y="3243"/>
                  </a:lnTo>
                  <a:lnTo>
                    <a:pt x="901" y="3163"/>
                  </a:lnTo>
                  <a:lnTo>
                    <a:pt x="981" y="3083"/>
                  </a:lnTo>
                  <a:lnTo>
                    <a:pt x="1021" y="3002"/>
                  </a:lnTo>
                  <a:lnTo>
                    <a:pt x="1061" y="2902"/>
                  </a:lnTo>
                  <a:lnTo>
                    <a:pt x="1061" y="2782"/>
                  </a:lnTo>
                  <a:lnTo>
                    <a:pt x="1061" y="0"/>
                  </a:lnTo>
                  <a:lnTo>
                    <a:pt x="1061" y="0"/>
                  </a:lnTo>
                  <a:lnTo>
                    <a:pt x="34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2555770" y="2177997"/>
              <a:ext cx="561019" cy="22251"/>
            </a:xfrm>
            <a:custGeom>
              <a:avLst/>
              <a:gdLst/>
              <a:ahLst/>
              <a:cxnLst/>
              <a:rect l="l" t="t" r="r" b="b"/>
              <a:pathLst>
                <a:path w="12632" h="501" extrusionOk="0">
                  <a:moveTo>
                    <a:pt x="1" y="0"/>
                  </a:moveTo>
                  <a:lnTo>
                    <a:pt x="1" y="501"/>
                  </a:lnTo>
                  <a:lnTo>
                    <a:pt x="12631" y="501"/>
                  </a:lnTo>
                  <a:lnTo>
                    <a:pt x="12631" y="0"/>
                  </a:lnTo>
                  <a:close/>
                </a:path>
              </a:pathLst>
            </a:custGeom>
            <a:solidFill>
              <a:srgbClr val="AE6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2545999" y="2177997"/>
              <a:ext cx="572566" cy="110276"/>
            </a:xfrm>
            <a:custGeom>
              <a:avLst/>
              <a:gdLst/>
              <a:ahLst/>
              <a:cxnLst/>
              <a:rect l="l" t="t" r="r" b="b"/>
              <a:pathLst>
                <a:path w="12892" h="2483" extrusionOk="0">
                  <a:moveTo>
                    <a:pt x="241" y="0"/>
                  </a:moveTo>
                  <a:lnTo>
                    <a:pt x="141" y="20"/>
                  </a:lnTo>
                  <a:lnTo>
                    <a:pt x="61" y="101"/>
                  </a:lnTo>
                  <a:lnTo>
                    <a:pt x="21" y="181"/>
                  </a:lnTo>
                  <a:lnTo>
                    <a:pt x="1" y="301"/>
                  </a:lnTo>
                  <a:lnTo>
                    <a:pt x="41" y="381"/>
                  </a:lnTo>
                  <a:lnTo>
                    <a:pt x="101" y="461"/>
                  </a:lnTo>
                  <a:lnTo>
                    <a:pt x="201" y="521"/>
                  </a:lnTo>
                  <a:lnTo>
                    <a:pt x="6566" y="2462"/>
                  </a:lnTo>
                  <a:lnTo>
                    <a:pt x="6646" y="2482"/>
                  </a:lnTo>
                  <a:lnTo>
                    <a:pt x="6726" y="2462"/>
                  </a:lnTo>
                  <a:lnTo>
                    <a:pt x="12711" y="521"/>
                  </a:lnTo>
                  <a:lnTo>
                    <a:pt x="12811" y="461"/>
                  </a:lnTo>
                  <a:lnTo>
                    <a:pt x="12871" y="381"/>
                  </a:lnTo>
                  <a:lnTo>
                    <a:pt x="12891" y="281"/>
                  </a:lnTo>
                  <a:lnTo>
                    <a:pt x="12891" y="181"/>
                  </a:lnTo>
                  <a:lnTo>
                    <a:pt x="12831" y="81"/>
                  </a:lnTo>
                  <a:lnTo>
                    <a:pt x="12751" y="20"/>
                  </a:lnTo>
                  <a:lnTo>
                    <a:pt x="12651" y="0"/>
                  </a:lnTo>
                  <a:lnTo>
                    <a:pt x="12551" y="0"/>
                  </a:lnTo>
                  <a:lnTo>
                    <a:pt x="6626" y="1922"/>
                  </a:lnTo>
                  <a:lnTo>
                    <a:pt x="361" y="0"/>
                  </a:lnTo>
                  <a:close/>
                </a:path>
              </a:pathLst>
            </a:custGeom>
            <a:solidFill>
              <a:srgbClr val="AE6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2778005" y="368087"/>
              <a:ext cx="118315" cy="238273"/>
            </a:xfrm>
            <a:custGeom>
              <a:avLst/>
              <a:gdLst/>
              <a:ahLst/>
              <a:cxnLst/>
              <a:rect l="l" t="t" r="r" b="b"/>
              <a:pathLst>
                <a:path w="2664" h="5365" extrusionOk="0">
                  <a:moveTo>
                    <a:pt x="1" y="0"/>
                  </a:moveTo>
                  <a:lnTo>
                    <a:pt x="1" y="5365"/>
                  </a:lnTo>
                  <a:lnTo>
                    <a:pt x="2663" y="5365"/>
                  </a:lnTo>
                  <a:lnTo>
                    <a:pt x="26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2506029" y="-129723"/>
              <a:ext cx="663212" cy="616978"/>
            </a:xfrm>
            <a:custGeom>
              <a:avLst/>
              <a:gdLst/>
              <a:ahLst/>
              <a:cxnLst/>
              <a:rect l="l" t="t" r="r" b="b"/>
              <a:pathLst>
                <a:path w="14933" h="13892" extrusionOk="0">
                  <a:moveTo>
                    <a:pt x="2162" y="0"/>
                  </a:moveTo>
                  <a:lnTo>
                    <a:pt x="0" y="13892"/>
                  </a:lnTo>
                  <a:lnTo>
                    <a:pt x="14932" y="13892"/>
                  </a:lnTo>
                  <a:lnTo>
                    <a:pt x="12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a:off x="2715785" y="606312"/>
              <a:ext cx="236541" cy="59602"/>
            </a:xfrm>
            <a:custGeom>
              <a:avLst/>
              <a:gdLst/>
              <a:ahLst/>
              <a:cxnLst/>
              <a:rect l="l" t="t" r="r" b="b"/>
              <a:pathLst>
                <a:path w="5326" h="1342" extrusionOk="0">
                  <a:moveTo>
                    <a:pt x="1" y="1"/>
                  </a:moveTo>
                  <a:lnTo>
                    <a:pt x="1" y="1342"/>
                  </a:lnTo>
                  <a:lnTo>
                    <a:pt x="5325" y="1342"/>
                  </a:lnTo>
                  <a:lnTo>
                    <a:pt x="5325" y="1"/>
                  </a:lnTo>
                  <a:close/>
                </a:path>
              </a:pathLst>
            </a:custGeom>
            <a:solidFill>
              <a:srgbClr val="AE6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2482002" y="558303"/>
              <a:ext cx="257859" cy="2069578"/>
            </a:xfrm>
            <a:custGeom>
              <a:avLst/>
              <a:gdLst/>
              <a:ahLst/>
              <a:cxnLst/>
              <a:rect l="l" t="t" r="r" b="b"/>
              <a:pathLst>
                <a:path w="5806" h="46599" extrusionOk="0">
                  <a:moveTo>
                    <a:pt x="5225" y="1"/>
                  </a:moveTo>
                  <a:lnTo>
                    <a:pt x="5105" y="21"/>
                  </a:lnTo>
                  <a:lnTo>
                    <a:pt x="5025" y="61"/>
                  </a:lnTo>
                  <a:lnTo>
                    <a:pt x="4925" y="121"/>
                  </a:lnTo>
                  <a:lnTo>
                    <a:pt x="4865" y="201"/>
                  </a:lnTo>
                  <a:lnTo>
                    <a:pt x="4804" y="281"/>
                  </a:lnTo>
                  <a:lnTo>
                    <a:pt x="4764" y="381"/>
                  </a:lnTo>
                  <a:lnTo>
                    <a:pt x="4744" y="481"/>
                  </a:lnTo>
                  <a:lnTo>
                    <a:pt x="1" y="46018"/>
                  </a:lnTo>
                  <a:lnTo>
                    <a:pt x="1" y="46118"/>
                  </a:lnTo>
                  <a:lnTo>
                    <a:pt x="21" y="46218"/>
                  </a:lnTo>
                  <a:lnTo>
                    <a:pt x="61" y="46318"/>
                  </a:lnTo>
                  <a:lnTo>
                    <a:pt x="121" y="46399"/>
                  </a:lnTo>
                  <a:lnTo>
                    <a:pt x="201" y="46479"/>
                  </a:lnTo>
                  <a:lnTo>
                    <a:pt x="281" y="46539"/>
                  </a:lnTo>
                  <a:lnTo>
                    <a:pt x="381" y="46579"/>
                  </a:lnTo>
                  <a:lnTo>
                    <a:pt x="481" y="46599"/>
                  </a:lnTo>
                  <a:lnTo>
                    <a:pt x="641" y="46599"/>
                  </a:lnTo>
                  <a:lnTo>
                    <a:pt x="741" y="46559"/>
                  </a:lnTo>
                  <a:lnTo>
                    <a:pt x="821" y="46519"/>
                  </a:lnTo>
                  <a:lnTo>
                    <a:pt x="901" y="46459"/>
                  </a:lnTo>
                  <a:lnTo>
                    <a:pt x="961" y="46399"/>
                  </a:lnTo>
                  <a:lnTo>
                    <a:pt x="1021" y="46318"/>
                  </a:lnTo>
                  <a:lnTo>
                    <a:pt x="1061" y="46218"/>
                  </a:lnTo>
                  <a:lnTo>
                    <a:pt x="1081" y="46118"/>
                  </a:lnTo>
                  <a:lnTo>
                    <a:pt x="5805" y="601"/>
                  </a:lnTo>
                  <a:lnTo>
                    <a:pt x="5805" y="481"/>
                  </a:lnTo>
                  <a:lnTo>
                    <a:pt x="5785" y="381"/>
                  </a:lnTo>
                  <a:lnTo>
                    <a:pt x="5745" y="281"/>
                  </a:lnTo>
                  <a:lnTo>
                    <a:pt x="5685" y="201"/>
                  </a:lnTo>
                  <a:lnTo>
                    <a:pt x="5605" y="141"/>
                  </a:lnTo>
                  <a:lnTo>
                    <a:pt x="5525" y="81"/>
                  </a:lnTo>
                  <a:lnTo>
                    <a:pt x="5425" y="41"/>
                  </a:lnTo>
                  <a:lnTo>
                    <a:pt x="53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2925585" y="558303"/>
              <a:ext cx="256971" cy="2069578"/>
            </a:xfrm>
            <a:custGeom>
              <a:avLst/>
              <a:gdLst/>
              <a:ahLst/>
              <a:cxnLst/>
              <a:rect l="l" t="t" r="r" b="b"/>
              <a:pathLst>
                <a:path w="5786" h="46599" extrusionOk="0">
                  <a:moveTo>
                    <a:pt x="481" y="1"/>
                  </a:moveTo>
                  <a:lnTo>
                    <a:pt x="361" y="41"/>
                  </a:lnTo>
                  <a:lnTo>
                    <a:pt x="261" y="81"/>
                  </a:lnTo>
                  <a:lnTo>
                    <a:pt x="181" y="141"/>
                  </a:lnTo>
                  <a:lnTo>
                    <a:pt x="121" y="201"/>
                  </a:lnTo>
                  <a:lnTo>
                    <a:pt x="61" y="281"/>
                  </a:lnTo>
                  <a:lnTo>
                    <a:pt x="21" y="381"/>
                  </a:lnTo>
                  <a:lnTo>
                    <a:pt x="1" y="481"/>
                  </a:lnTo>
                  <a:lnTo>
                    <a:pt x="1" y="601"/>
                  </a:lnTo>
                  <a:lnTo>
                    <a:pt x="4725" y="46118"/>
                  </a:lnTo>
                  <a:lnTo>
                    <a:pt x="4745" y="46218"/>
                  </a:lnTo>
                  <a:lnTo>
                    <a:pt x="4785" y="46318"/>
                  </a:lnTo>
                  <a:lnTo>
                    <a:pt x="4845" y="46399"/>
                  </a:lnTo>
                  <a:lnTo>
                    <a:pt x="4905" y="46459"/>
                  </a:lnTo>
                  <a:lnTo>
                    <a:pt x="4985" y="46519"/>
                  </a:lnTo>
                  <a:lnTo>
                    <a:pt x="5065" y="46559"/>
                  </a:lnTo>
                  <a:lnTo>
                    <a:pt x="5165" y="46599"/>
                  </a:lnTo>
                  <a:lnTo>
                    <a:pt x="5325" y="46599"/>
                  </a:lnTo>
                  <a:lnTo>
                    <a:pt x="5425" y="46579"/>
                  </a:lnTo>
                  <a:lnTo>
                    <a:pt x="5525" y="46539"/>
                  </a:lnTo>
                  <a:lnTo>
                    <a:pt x="5605" y="46479"/>
                  </a:lnTo>
                  <a:lnTo>
                    <a:pt x="5685" y="46399"/>
                  </a:lnTo>
                  <a:lnTo>
                    <a:pt x="5725" y="46318"/>
                  </a:lnTo>
                  <a:lnTo>
                    <a:pt x="5765" y="46218"/>
                  </a:lnTo>
                  <a:lnTo>
                    <a:pt x="5785" y="46118"/>
                  </a:lnTo>
                  <a:lnTo>
                    <a:pt x="5785" y="46018"/>
                  </a:lnTo>
                  <a:lnTo>
                    <a:pt x="1062" y="481"/>
                  </a:lnTo>
                  <a:lnTo>
                    <a:pt x="1042" y="381"/>
                  </a:lnTo>
                  <a:lnTo>
                    <a:pt x="1001" y="281"/>
                  </a:lnTo>
                  <a:lnTo>
                    <a:pt x="941" y="201"/>
                  </a:lnTo>
                  <a:lnTo>
                    <a:pt x="861" y="121"/>
                  </a:lnTo>
                  <a:lnTo>
                    <a:pt x="781" y="61"/>
                  </a:lnTo>
                  <a:lnTo>
                    <a:pt x="681" y="21"/>
                  </a:lnTo>
                  <a:lnTo>
                    <a:pt x="5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2817132" y="558303"/>
              <a:ext cx="47166" cy="2153162"/>
            </a:xfrm>
            <a:custGeom>
              <a:avLst/>
              <a:gdLst/>
              <a:ahLst/>
              <a:cxnLst/>
              <a:rect l="l" t="t" r="r" b="b"/>
              <a:pathLst>
                <a:path w="1062" h="48481" extrusionOk="0">
                  <a:moveTo>
                    <a:pt x="541" y="1"/>
                  </a:moveTo>
                  <a:lnTo>
                    <a:pt x="421" y="21"/>
                  </a:lnTo>
                  <a:lnTo>
                    <a:pt x="321" y="41"/>
                  </a:lnTo>
                  <a:lnTo>
                    <a:pt x="241" y="101"/>
                  </a:lnTo>
                  <a:lnTo>
                    <a:pt x="161" y="161"/>
                  </a:lnTo>
                  <a:lnTo>
                    <a:pt x="81" y="241"/>
                  </a:lnTo>
                  <a:lnTo>
                    <a:pt x="41" y="341"/>
                  </a:lnTo>
                  <a:lnTo>
                    <a:pt x="1" y="441"/>
                  </a:lnTo>
                  <a:lnTo>
                    <a:pt x="1" y="541"/>
                  </a:lnTo>
                  <a:lnTo>
                    <a:pt x="1" y="47940"/>
                  </a:lnTo>
                  <a:lnTo>
                    <a:pt x="1" y="48060"/>
                  </a:lnTo>
                  <a:lnTo>
                    <a:pt x="41" y="48160"/>
                  </a:lnTo>
                  <a:lnTo>
                    <a:pt x="81" y="48240"/>
                  </a:lnTo>
                  <a:lnTo>
                    <a:pt x="161" y="48320"/>
                  </a:lnTo>
                  <a:lnTo>
                    <a:pt x="241" y="48400"/>
                  </a:lnTo>
                  <a:lnTo>
                    <a:pt x="321" y="48440"/>
                  </a:lnTo>
                  <a:lnTo>
                    <a:pt x="421" y="48480"/>
                  </a:lnTo>
                  <a:lnTo>
                    <a:pt x="641" y="48480"/>
                  </a:lnTo>
                  <a:lnTo>
                    <a:pt x="741" y="48440"/>
                  </a:lnTo>
                  <a:lnTo>
                    <a:pt x="841" y="48400"/>
                  </a:lnTo>
                  <a:lnTo>
                    <a:pt x="921" y="48320"/>
                  </a:lnTo>
                  <a:lnTo>
                    <a:pt x="982" y="48240"/>
                  </a:lnTo>
                  <a:lnTo>
                    <a:pt x="1022" y="48160"/>
                  </a:lnTo>
                  <a:lnTo>
                    <a:pt x="1062" y="48060"/>
                  </a:lnTo>
                  <a:lnTo>
                    <a:pt x="1062" y="47940"/>
                  </a:lnTo>
                  <a:lnTo>
                    <a:pt x="1062" y="541"/>
                  </a:lnTo>
                  <a:lnTo>
                    <a:pt x="1062" y="441"/>
                  </a:lnTo>
                  <a:lnTo>
                    <a:pt x="1022" y="341"/>
                  </a:lnTo>
                  <a:lnTo>
                    <a:pt x="982" y="241"/>
                  </a:lnTo>
                  <a:lnTo>
                    <a:pt x="921" y="161"/>
                  </a:lnTo>
                  <a:lnTo>
                    <a:pt x="841" y="101"/>
                  </a:lnTo>
                  <a:lnTo>
                    <a:pt x="741" y="41"/>
                  </a:lnTo>
                  <a:lnTo>
                    <a:pt x="641" y="21"/>
                  </a:lnTo>
                  <a:lnTo>
                    <a:pt x="5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7437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1742852" y="1761714"/>
            <a:ext cx="4520400" cy="123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tx1">
                    <a:lumMod val="20000"/>
                    <a:lumOff val="80000"/>
                  </a:schemeClr>
                </a:solidFill>
              </a:rPr>
              <a:t>Database Selection</a:t>
            </a:r>
            <a:endParaRPr sz="4400" dirty="0">
              <a:solidFill>
                <a:schemeClr val="tx1">
                  <a:lumMod val="20000"/>
                  <a:lumOff val="80000"/>
                </a:schemeClr>
              </a:solidFill>
            </a:endParaRPr>
          </a:p>
        </p:txBody>
      </p:sp>
      <p:pic>
        <p:nvPicPr>
          <p:cNvPr id="5" name="Picture 4" descr="A picture containing tableware, silver&#10;&#10;Description automatically generated">
            <a:extLst>
              <a:ext uri="{FF2B5EF4-FFF2-40B4-BE49-F238E27FC236}">
                <a16:creationId xmlns:a16="http://schemas.microsoft.com/office/drawing/2014/main" id="{7C7B44E9-7170-4859-B099-8B3CE261C97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2222" l="10000" r="90000">
                        <a14:foregroundMark x1="43611" y1="15556" x2="43611" y2="15556"/>
                        <a14:backgroundMark x1="49444" y1="86944" x2="49444" y2="86944"/>
                        <a14:backgroundMark x1="31389" y1="83611" x2="31389" y2="83611"/>
                        <a14:backgroundMark x1="46667" y1="89444" x2="46667" y2="89444"/>
                        <a14:backgroundMark x1="46667" y1="92778" x2="47500" y2="93056"/>
                        <a14:backgroundMark x1="47222" y1="92222" x2="44167" y2="92222"/>
                        <a14:backgroundMark x1="47222" y1="89444" x2="45833" y2="89167"/>
                      </a14:backgroundRemoval>
                    </a14:imgEffect>
                  </a14:imgLayer>
                </a14:imgProps>
              </a:ext>
            </a:extLst>
          </a:blip>
          <a:stretch>
            <a:fillRect/>
          </a:stretch>
        </p:blipFill>
        <p:spPr>
          <a:xfrm>
            <a:off x="5332337" y="857250"/>
            <a:ext cx="3429000" cy="34290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500"/>
                                        <p:tgtEl>
                                          <p:spTgt spid="43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3"/>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lumMod val="20000"/>
                    <a:lumOff val="80000"/>
                  </a:schemeClr>
                </a:solidFill>
              </a:rPr>
              <a:t>MySQL</a:t>
            </a:r>
            <a:endParaRPr dirty="0">
              <a:solidFill>
                <a:schemeClr val="tx1">
                  <a:lumMod val="20000"/>
                  <a:lumOff val="80000"/>
                </a:schemeClr>
              </a:solidFill>
            </a:endParaRPr>
          </a:p>
        </p:txBody>
      </p:sp>
      <p:grpSp>
        <p:nvGrpSpPr>
          <p:cNvPr id="81" name="Group 80">
            <a:extLst>
              <a:ext uri="{FF2B5EF4-FFF2-40B4-BE49-F238E27FC236}">
                <a16:creationId xmlns:a16="http://schemas.microsoft.com/office/drawing/2014/main" id="{7C3C08B8-87BB-4BD1-8420-651C1906C9E5}"/>
              </a:ext>
            </a:extLst>
          </p:cNvPr>
          <p:cNvGrpSpPr/>
          <p:nvPr/>
        </p:nvGrpSpPr>
        <p:grpSpPr>
          <a:xfrm>
            <a:off x="2680208" y="1230204"/>
            <a:ext cx="1695473" cy="1342593"/>
            <a:chOff x="3130983" y="1062903"/>
            <a:chExt cx="1658108" cy="1550150"/>
          </a:xfrm>
        </p:grpSpPr>
        <p:grpSp>
          <p:nvGrpSpPr>
            <p:cNvPr id="82" name="Group 81">
              <a:extLst>
                <a:ext uri="{FF2B5EF4-FFF2-40B4-BE49-F238E27FC236}">
                  <a16:creationId xmlns:a16="http://schemas.microsoft.com/office/drawing/2014/main" id="{EFC13F17-E03C-4CEE-A8F2-D81D8000C427}"/>
                </a:ext>
              </a:extLst>
            </p:cNvPr>
            <p:cNvGrpSpPr/>
            <p:nvPr/>
          </p:nvGrpSpPr>
          <p:grpSpPr>
            <a:xfrm>
              <a:off x="3130983" y="1062903"/>
              <a:ext cx="1658108" cy="1164046"/>
              <a:chOff x="3115610" y="1288461"/>
              <a:chExt cx="1658108" cy="1164046"/>
            </a:xfrm>
          </p:grpSpPr>
          <p:pic>
            <p:nvPicPr>
              <p:cNvPr id="84" name="Picture 83">
                <a:extLst>
                  <a:ext uri="{FF2B5EF4-FFF2-40B4-BE49-F238E27FC236}">
                    <a16:creationId xmlns:a16="http://schemas.microsoft.com/office/drawing/2014/main" id="{CD1EA5E5-9E68-443E-8C15-0E0C3FA30399}"/>
                  </a:ext>
                </a:extLst>
              </p:cNvPr>
              <p:cNvPicPr>
                <a:picLocks noChangeAspect="1"/>
              </p:cNvPicPr>
              <p:nvPr/>
            </p:nvPicPr>
            <p:blipFill>
              <a:blip r:embed="rId3"/>
              <a:stretch>
                <a:fillRect/>
              </a:stretch>
            </p:blipFill>
            <p:spPr>
              <a:xfrm>
                <a:off x="3388148" y="1549366"/>
                <a:ext cx="623409" cy="623409"/>
              </a:xfrm>
              <a:prstGeom prst="rect">
                <a:avLst/>
              </a:prstGeom>
            </p:spPr>
          </p:pic>
          <p:pic>
            <p:nvPicPr>
              <p:cNvPr id="85" name="Picture 84">
                <a:extLst>
                  <a:ext uri="{FF2B5EF4-FFF2-40B4-BE49-F238E27FC236}">
                    <a16:creationId xmlns:a16="http://schemas.microsoft.com/office/drawing/2014/main" id="{71DB536F-8907-4E35-9952-9CF00AAE36A7}"/>
                  </a:ext>
                </a:extLst>
              </p:cNvPr>
              <p:cNvPicPr>
                <a:picLocks noChangeAspect="1"/>
              </p:cNvPicPr>
              <p:nvPr/>
            </p:nvPicPr>
            <p:blipFill>
              <a:blip r:embed="rId4"/>
              <a:stretch>
                <a:fillRect/>
              </a:stretch>
            </p:blipFill>
            <p:spPr>
              <a:xfrm>
                <a:off x="3857631" y="1288461"/>
                <a:ext cx="474175" cy="909787"/>
              </a:xfrm>
              <a:prstGeom prst="rect">
                <a:avLst/>
              </a:prstGeom>
            </p:spPr>
          </p:pic>
          <p:pic>
            <p:nvPicPr>
              <p:cNvPr id="86" name="Picture 85" descr="A picture containing clipart, drawing, illustration, art&#10;&#10;Description automatically generated">
                <a:extLst>
                  <a:ext uri="{FF2B5EF4-FFF2-40B4-BE49-F238E27FC236}">
                    <a16:creationId xmlns:a16="http://schemas.microsoft.com/office/drawing/2014/main" id="{1CB6E295-1324-4014-A9C4-14EB7C78F2F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82" b="90824" l="10000" r="90000">
                            <a14:foregroundMark x1="43900" y1="90824" x2="43900" y2="90824"/>
                          </a14:backgroundRemoval>
                        </a14:imgEffect>
                      </a14:imgLayer>
                    </a14:imgProps>
                  </a:ext>
                </a:extLst>
              </a:blip>
              <a:stretch>
                <a:fillRect/>
              </a:stretch>
            </p:blipFill>
            <p:spPr>
              <a:xfrm>
                <a:off x="3115610" y="1747811"/>
                <a:ext cx="1658108" cy="704696"/>
              </a:xfrm>
              <a:prstGeom prst="rect">
                <a:avLst/>
              </a:prstGeom>
            </p:spPr>
          </p:pic>
        </p:grpSp>
        <p:sp>
          <p:nvSpPr>
            <p:cNvPr id="83" name="TextBox 82">
              <a:extLst>
                <a:ext uri="{FF2B5EF4-FFF2-40B4-BE49-F238E27FC236}">
                  <a16:creationId xmlns:a16="http://schemas.microsoft.com/office/drawing/2014/main" id="{6ED2CFE5-D599-4247-90BE-7EBBD604C202}"/>
                </a:ext>
              </a:extLst>
            </p:cNvPr>
            <p:cNvSpPr txBox="1"/>
            <p:nvPr/>
          </p:nvSpPr>
          <p:spPr>
            <a:xfrm>
              <a:off x="3257250" y="2089833"/>
              <a:ext cx="1376492" cy="523220"/>
            </a:xfrm>
            <a:prstGeom prst="rect">
              <a:avLst/>
            </a:prstGeom>
            <a:noFill/>
          </p:spPr>
          <p:txBody>
            <a:bodyPr wrap="square" rtlCol="0">
              <a:spAutoFit/>
            </a:bodyPr>
            <a:lstStyle/>
            <a:p>
              <a:pPr algn="ctr"/>
              <a:r>
                <a:rPr lang="en-US" b="1" dirty="0">
                  <a:solidFill>
                    <a:schemeClr val="tx1">
                      <a:lumMod val="50000"/>
                    </a:schemeClr>
                  </a:solidFill>
                </a:rPr>
                <a:t>Register</a:t>
              </a:r>
              <a:br>
                <a:rPr lang="en-US" b="1" dirty="0">
                  <a:solidFill>
                    <a:schemeClr val="tx1">
                      <a:lumMod val="50000"/>
                    </a:schemeClr>
                  </a:solidFill>
                </a:rPr>
              </a:br>
              <a:r>
                <a:rPr lang="en-US" b="1" dirty="0">
                  <a:solidFill>
                    <a:schemeClr val="tx1">
                      <a:lumMod val="50000"/>
                    </a:schemeClr>
                  </a:solidFill>
                </a:rPr>
                <a:t>Microservice</a:t>
              </a:r>
              <a:endParaRPr lang="en-IN" b="1" dirty="0">
                <a:solidFill>
                  <a:schemeClr val="tx1">
                    <a:lumMod val="50000"/>
                  </a:schemeClr>
                </a:solidFill>
              </a:endParaRPr>
            </a:p>
          </p:txBody>
        </p:sp>
      </p:grpSp>
      <p:sp>
        <p:nvSpPr>
          <p:cNvPr id="106" name="Rectangle 105">
            <a:extLst>
              <a:ext uri="{FF2B5EF4-FFF2-40B4-BE49-F238E27FC236}">
                <a16:creationId xmlns:a16="http://schemas.microsoft.com/office/drawing/2014/main" id="{23851F62-C8B9-4BE5-A46D-5FA0344C2078}"/>
              </a:ext>
            </a:extLst>
          </p:cNvPr>
          <p:cNvSpPr/>
          <p:nvPr/>
        </p:nvSpPr>
        <p:spPr>
          <a:xfrm>
            <a:off x="3118801" y="1092872"/>
            <a:ext cx="1216444" cy="15328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grpSp>
        <p:nvGrpSpPr>
          <p:cNvPr id="137" name="Group 136">
            <a:extLst>
              <a:ext uri="{FF2B5EF4-FFF2-40B4-BE49-F238E27FC236}">
                <a16:creationId xmlns:a16="http://schemas.microsoft.com/office/drawing/2014/main" id="{0FD87439-B10A-40CF-9783-85EC8B175ABA}"/>
              </a:ext>
            </a:extLst>
          </p:cNvPr>
          <p:cNvGrpSpPr/>
          <p:nvPr/>
        </p:nvGrpSpPr>
        <p:grpSpPr>
          <a:xfrm>
            <a:off x="3155887" y="2658474"/>
            <a:ext cx="2121887" cy="422529"/>
            <a:chOff x="3312839" y="2718096"/>
            <a:chExt cx="4490604" cy="623408"/>
          </a:xfrm>
        </p:grpSpPr>
        <p:sp>
          <p:nvSpPr>
            <p:cNvPr id="138" name="Rectangle: Rounded Corners 137">
              <a:extLst>
                <a:ext uri="{FF2B5EF4-FFF2-40B4-BE49-F238E27FC236}">
                  <a16:creationId xmlns:a16="http://schemas.microsoft.com/office/drawing/2014/main" id="{C390472E-7492-4BAD-83E9-6E71A080595D}"/>
                </a:ext>
              </a:extLst>
            </p:cNvPr>
            <p:cNvSpPr/>
            <p:nvPr/>
          </p:nvSpPr>
          <p:spPr>
            <a:xfrm>
              <a:off x="3312839" y="2718096"/>
              <a:ext cx="4490604" cy="623408"/>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9" name="TextBox 138">
              <a:extLst>
                <a:ext uri="{FF2B5EF4-FFF2-40B4-BE49-F238E27FC236}">
                  <a16:creationId xmlns:a16="http://schemas.microsoft.com/office/drawing/2014/main" id="{083C0533-5354-4235-8064-FEEA4DD4BE58}"/>
                </a:ext>
              </a:extLst>
            </p:cNvPr>
            <p:cNvSpPr txBox="1"/>
            <p:nvPr/>
          </p:nvSpPr>
          <p:spPr>
            <a:xfrm>
              <a:off x="4088503" y="2778202"/>
              <a:ext cx="3062483" cy="436137"/>
            </a:xfrm>
            <a:prstGeom prst="rect">
              <a:avLst/>
            </a:prstGeom>
            <a:noFill/>
          </p:spPr>
          <p:txBody>
            <a:bodyPr wrap="square" rtlCol="0">
              <a:spAutoFit/>
            </a:bodyPr>
            <a:lstStyle/>
            <a:p>
              <a:pPr algn="ctr"/>
              <a:r>
                <a:rPr lang="en-US" sz="1600" b="1" dirty="0">
                  <a:solidFill>
                    <a:schemeClr val="tx1">
                      <a:lumMod val="50000"/>
                    </a:schemeClr>
                  </a:solidFill>
                </a:rPr>
                <a:t>Feign Client</a:t>
              </a:r>
              <a:endParaRPr lang="en-IN" sz="1600" b="1" dirty="0">
                <a:solidFill>
                  <a:schemeClr val="tx1">
                    <a:lumMod val="50000"/>
                  </a:schemeClr>
                </a:solidFill>
              </a:endParaRPr>
            </a:p>
          </p:txBody>
        </p:sp>
      </p:grpSp>
      <p:grpSp>
        <p:nvGrpSpPr>
          <p:cNvPr id="140" name="Group 139">
            <a:extLst>
              <a:ext uri="{FF2B5EF4-FFF2-40B4-BE49-F238E27FC236}">
                <a16:creationId xmlns:a16="http://schemas.microsoft.com/office/drawing/2014/main" id="{2854AAC2-7BC0-4783-802F-177E5D5DD212}"/>
              </a:ext>
            </a:extLst>
          </p:cNvPr>
          <p:cNvGrpSpPr/>
          <p:nvPr/>
        </p:nvGrpSpPr>
        <p:grpSpPr>
          <a:xfrm>
            <a:off x="1359847" y="3198366"/>
            <a:ext cx="1320361" cy="927889"/>
            <a:chOff x="1666788" y="1643861"/>
            <a:chExt cx="1286282" cy="927889"/>
          </a:xfrm>
        </p:grpSpPr>
        <p:sp>
          <p:nvSpPr>
            <p:cNvPr id="141" name="Rectangle: Rounded Corners 140">
              <a:extLst>
                <a:ext uri="{FF2B5EF4-FFF2-40B4-BE49-F238E27FC236}">
                  <a16:creationId xmlns:a16="http://schemas.microsoft.com/office/drawing/2014/main" id="{772FD130-184E-4A5E-8F36-127523C7BBEE}"/>
                </a:ext>
              </a:extLst>
            </p:cNvPr>
            <p:cNvSpPr/>
            <p:nvPr/>
          </p:nvSpPr>
          <p:spPr>
            <a:xfrm>
              <a:off x="1681037" y="1643861"/>
              <a:ext cx="1205907" cy="927889"/>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2" name="Picture 141">
              <a:extLst>
                <a:ext uri="{FF2B5EF4-FFF2-40B4-BE49-F238E27FC236}">
                  <a16:creationId xmlns:a16="http://schemas.microsoft.com/office/drawing/2014/main" id="{B5688B7F-8D5C-4664-9F0A-3D8EDD5EA46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667" b="91667" l="10000" r="90000">
                          <a14:foregroundMark x1="51196" y1="8667" x2="51196" y2="8667"/>
                          <a14:foregroundMark x1="41304" y1="91667" x2="41304" y2="91667"/>
                        </a14:backgroundRemoval>
                      </a14:imgEffect>
                    </a14:imgLayer>
                  </a14:imgProps>
                </a:ext>
              </a:extLst>
            </a:blip>
            <a:stretch>
              <a:fillRect/>
            </a:stretch>
          </p:blipFill>
          <p:spPr>
            <a:xfrm>
              <a:off x="1857186" y="1677035"/>
              <a:ext cx="832153" cy="542708"/>
            </a:xfrm>
            <a:prstGeom prst="rect">
              <a:avLst/>
            </a:prstGeom>
          </p:spPr>
        </p:pic>
        <p:sp>
          <p:nvSpPr>
            <p:cNvPr id="143" name="TextBox 142">
              <a:extLst>
                <a:ext uri="{FF2B5EF4-FFF2-40B4-BE49-F238E27FC236}">
                  <a16:creationId xmlns:a16="http://schemas.microsoft.com/office/drawing/2014/main" id="{2402FCBF-0890-4014-890C-E028C6E7A249}"/>
                </a:ext>
              </a:extLst>
            </p:cNvPr>
            <p:cNvSpPr txBox="1"/>
            <p:nvPr/>
          </p:nvSpPr>
          <p:spPr>
            <a:xfrm>
              <a:off x="1666788" y="2168821"/>
              <a:ext cx="1286282" cy="307777"/>
            </a:xfrm>
            <a:prstGeom prst="rect">
              <a:avLst/>
            </a:prstGeom>
            <a:noFill/>
          </p:spPr>
          <p:txBody>
            <a:bodyPr wrap="square" rtlCol="0">
              <a:spAutoFit/>
            </a:bodyPr>
            <a:lstStyle/>
            <a:p>
              <a:pPr algn="ctr"/>
              <a:r>
                <a:rPr lang="en-US" b="1" dirty="0">
                  <a:solidFill>
                    <a:schemeClr val="tx1">
                      <a:lumMod val="50000"/>
                    </a:schemeClr>
                  </a:solidFill>
                </a:rPr>
                <a:t>API Gateway</a:t>
              </a:r>
              <a:endParaRPr lang="en-IN" b="1" dirty="0">
                <a:solidFill>
                  <a:schemeClr val="tx1">
                    <a:lumMod val="50000"/>
                  </a:schemeClr>
                </a:solidFill>
              </a:endParaRPr>
            </a:p>
          </p:txBody>
        </p:sp>
      </p:grpSp>
      <p:grpSp>
        <p:nvGrpSpPr>
          <p:cNvPr id="7" name="Group 6">
            <a:extLst>
              <a:ext uri="{FF2B5EF4-FFF2-40B4-BE49-F238E27FC236}">
                <a16:creationId xmlns:a16="http://schemas.microsoft.com/office/drawing/2014/main" id="{DC297140-9F60-42EC-8F06-2DD9D847AFEE}"/>
              </a:ext>
            </a:extLst>
          </p:cNvPr>
          <p:cNvGrpSpPr/>
          <p:nvPr/>
        </p:nvGrpSpPr>
        <p:grpSpPr>
          <a:xfrm>
            <a:off x="4034234" y="1132852"/>
            <a:ext cx="1549046" cy="1496659"/>
            <a:chOff x="4252878" y="1180143"/>
            <a:chExt cx="1466842" cy="1547345"/>
          </a:xfrm>
        </p:grpSpPr>
        <p:grpSp>
          <p:nvGrpSpPr>
            <p:cNvPr id="90" name="Group 89">
              <a:extLst>
                <a:ext uri="{FF2B5EF4-FFF2-40B4-BE49-F238E27FC236}">
                  <a16:creationId xmlns:a16="http://schemas.microsoft.com/office/drawing/2014/main" id="{12224CA8-3F44-4936-84F9-DA110D258AE1}"/>
                </a:ext>
              </a:extLst>
            </p:cNvPr>
            <p:cNvGrpSpPr/>
            <p:nvPr/>
          </p:nvGrpSpPr>
          <p:grpSpPr>
            <a:xfrm>
              <a:off x="4452892" y="1180143"/>
              <a:ext cx="1004114" cy="837364"/>
              <a:chOff x="3436530" y="1402502"/>
              <a:chExt cx="1004114" cy="837364"/>
            </a:xfrm>
          </p:grpSpPr>
          <p:pic>
            <p:nvPicPr>
              <p:cNvPr id="92" name="Picture 91">
                <a:extLst>
                  <a:ext uri="{FF2B5EF4-FFF2-40B4-BE49-F238E27FC236}">
                    <a16:creationId xmlns:a16="http://schemas.microsoft.com/office/drawing/2014/main" id="{8BCA1BED-7835-4AF2-BC19-D1911FCA7549}"/>
                  </a:ext>
                </a:extLst>
              </p:cNvPr>
              <p:cNvPicPr>
                <a:picLocks noChangeAspect="1"/>
              </p:cNvPicPr>
              <p:nvPr/>
            </p:nvPicPr>
            <p:blipFill>
              <a:blip r:embed="rId9"/>
              <a:stretch>
                <a:fillRect/>
              </a:stretch>
            </p:blipFill>
            <p:spPr>
              <a:xfrm>
                <a:off x="3835781" y="1402502"/>
                <a:ext cx="604863" cy="779764"/>
              </a:xfrm>
              <a:prstGeom prst="rect">
                <a:avLst/>
              </a:prstGeom>
            </p:spPr>
          </p:pic>
          <p:pic>
            <p:nvPicPr>
              <p:cNvPr id="93" name="Picture 92">
                <a:extLst>
                  <a:ext uri="{FF2B5EF4-FFF2-40B4-BE49-F238E27FC236}">
                    <a16:creationId xmlns:a16="http://schemas.microsoft.com/office/drawing/2014/main" id="{409F7444-12E8-4512-8B03-D9EB14679C5C}"/>
                  </a:ext>
                </a:extLst>
              </p:cNvPr>
              <p:cNvPicPr>
                <a:picLocks noChangeAspect="1"/>
              </p:cNvPicPr>
              <p:nvPr/>
            </p:nvPicPr>
            <p:blipFill>
              <a:blip r:embed="rId10"/>
              <a:stretch>
                <a:fillRect/>
              </a:stretch>
            </p:blipFill>
            <p:spPr>
              <a:xfrm>
                <a:off x="3436530" y="1616458"/>
                <a:ext cx="604864" cy="623408"/>
              </a:xfrm>
              <a:prstGeom prst="rect">
                <a:avLst/>
              </a:prstGeom>
            </p:spPr>
          </p:pic>
        </p:grpSp>
        <p:pic>
          <p:nvPicPr>
            <p:cNvPr id="151" name="Picture 150" descr="A picture containing colorfulness, graphics, screenshot, graphic design&#10;&#10;Description automatically generated">
              <a:extLst>
                <a:ext uri="{FF2B5EF4-FFF2-40B4-BE49-F238E27FC236}">
                  <a16:creationId xmlns:a16="http://schemas.microsoft.com/office/drawing/2014/main" id="{A787866B-01DC-4414-AB66-789B2D3BBADB}"/>
                </a:ext>
              </a:extLst>
            </p:cNvPr>
            <p:cNvPicPr>
              <a:picLocks noChangeAspect="1"/>
            </p:cNvPicPr>
            <p:nvPr/>
          </p:nvPicPr>
          <p:blipFill>
            <a:blip r:embed="rId11"/>
            <a:stretch>
              <a:fillRect/>
            </a:stretch>
          </p:blipFill>
          <p:spPr>
            <a:xfrm>
              <a:off x="4943632" y="1499614"/>
              <a:ext cx="627499" cy="470624"/>
            </a:xfrm>
            <a:prstGeom prst="rect">
              <a:avLst/>
            </a:prstGeom>
          </p:spPr>
        </p:pic>
        <p:pic>
          <p:nvPicPr>
            <p:cNvPr id="91" name="Picture 90" descr="A picture containing clipart, drawing, illustration, art&#10;&#10;Description automatically generated">
              <a:extLst>
                <a:ext uri="{FF2B5EF4-FFF2-40B4-BE49-F238E27FC236}">
                  <a16:creationId xmlns:a16="http://schemas.microsoft.com/office/drawing/2014/main" id="{2384C2C6-CEB1-46AA-893B-E993A48EFA77}"/>
                </a:ext>
              </a:extLst>
            </p:cNvPr>
            <p:cNvPicPr>
              <a:picLocks noChangeAspect="1"/>
            </p:cNvPicPr>
            <p:nvPr/>
          </p:nvPicPr>
          <p:blipFill>
            <a:blip r:embed="rId12">
              <a:extLst>
                <a:ext uri="{BEBA8EAE-BF5A-486C-A8C5-ECC9F3942E4B}">
                  <a14:imgProps xmlns:a14="http://schemas.microsoft.com/office/drawing/2010/main">
                    <a14:imgLayer r:embed="rId6">
                      <a14:imgEffect>
                        <a14:backgroundRemoval t="9882" b="91529" l="10000" r="90000">
                          <a14:foregroundMark x1="43200" y1="91529" x2="43200" y2="91529"/>
                        </a14:backgroundRemoval>
                      </a14:imgEffect>
                    </a14:imgLayer>
                  </a14:imgProps>
                </a:ext>
              </a:extLst>
            </a:blip>
            <a:stretch>
              <a:fillRect/>
            </a:stretch>
          </p:blipFill>
          <p:spPr>
            <a:xfrm>
              <a:off x="4252878" y="1648203"/>
              <a:ext cx="1466842" cy="623408"/>
            </a:xfrm>
            <a:prstGeom prst="rect">
              <a:avLst/>
            </a:prstGeom>
          </p:spPr>
        </p:pic>
        <p:sp>
          <p:nvSpPr>
            <p:cNvPr id="89" name="TextBox 88">
              <a:extLst>
                <a:ext uri="{FF2B5EF4-FFF2-40B4-BE49-F238E27FC236}">
                  <a16:creationId xmlns:a16="http://schemas.microsoft.com/office/drawing/2014/main" id="{0B2B836F-6F15-4248-AD6E-23544EE49762}"/>
                </a:ext>
              </a:extLst>
            </p:cNvPr>
            <p:cNvSpPr txBox="1"/>
            <p:nvPr/>
          </p:nvSpPr>
          <p:spPr>
            <a:xfrm>
              <a:off x="4362129" y="2204268"/>
              <a:ext cx="1330773" cy="523220"/>
            </a:xfrm>
            <a:prstGeom prst="rect">
              <a:avLst/>
            </a:prstGeom>
            <a:noFill/>
          </p:spPr>
          <p:txBody>
            <a:bodyPr wrap="square" rtlCol="0">
              <a:spAutoFit/>
            </a:bodyPr>
            <a:lstStyle/>
            <a:p>
              <a:pPr algn="ctr"/>
              <a:r>
                <a:rPr lang="en-US" b="1" dirty="0">
                  <a:solidFill>
                    <a:schemeClr val="tx1">
                      <a:lumMod val="50000"/>
                    </a:schemeClr>
                  </a:solidFill>
                </a:rPr>
                <a:t>Login</a:t>
              </a:r>
            </a:p>
            <a:p>
              <a:pPr algn="ctr"/>
              <a:r>
                <a:rPr lang="en-US" b="1" dirty="0">
                  <a:solidFill>
                    <a:schemeClr val="tx1">
                      <a:lumMod val="50000"/>
                    </a:schemeClr>
                  </a:solidFill>
                </a:rPr>
                <a:t>Microservice</a:t>
              </a:r>
              <a:endParaRPr lang="en-IN" b="1" dirty="0">
                <a:solidFill>
                  <a:schemeClr val="tx1">
                    <a:lumMod val="50000"/>
                  </a:schemeClr>
                </a:solidFill>
              </a:endParaRPr>
            </a:p>
          </p:txBody>
        </p:sp>
      </p:grpSp>
      <p:cxnSp>
        <p:nvCxnSpPr>
          <p:cNvPr id="153" name="Straight Arrow Connector 152">
            <a:extLst>
              <a:ext uri="{FF2B5EF4-FFF2-40B4-BE49-F238E27FC236}">
                <a16:creationId xmlns:a16="http://schemas.microsoft.com/office/drawing/2014/main" id="{7B265160-9D0C-4288-A155-B02C6D1CBCA1}"/>
              </a:ext>
            </a:extLst>
          </p:cNvPr>
          <p:cNvCxnSpPr>
            <a:cxnSpLocks/>
          </p:cNvCxnSpPr>
          <p:nvPr/>
        </p:nvCxnSpPr>
        <p:spPr>
          <a:xfrm flipH="1">
            <a:off x="1119000" y="3656136"/>
            <a:ext cx="288842" cy="123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4264A4DA-F4D9-4256-8B53-318DC01E79DA}"/>
              </a:ext>
            </a:extLst>
          </p:cNvPr>
          <p:cNvGrpSpPr/>
          <p:nvPr/>
        </p:nvGrpSpPr>
        <p:grpSpPr>
          <a:xfrm>
            <a:off x="125270" y="2774556"/>
            <a:ext cx="986117" cy="1775512"/>
            <a:chOff x="195778" y="1981980"/>
            <a:chExt cx="986117" cy="1775512"/>
          </a:xfrm>
        </p:grpSpPr>
        <p:sp>
          <p:nvSpPr>
            <p:cNvPr id="155" name="Rectangle: Rounded Corners 154">
              <a:extLst>
                <a:ext uri="{FF2B5EF4-FFF2-40B4-BE49-F238E27FC236}">
                  <a16:creationId xmlns:a16="http://schemas.microsoft.com/office/drawing/2014/main" id="{BE7C49C7-DA91-457C-9E7B-727D092C1902}"/>
                </a:ext>
              </a:extLst>
            </p:cNvPr>
            <p:cNvSpPr/>
            <p:nvPr/>
          </p:nvSpPr>
          <p:spPr>
            <a:xfrm>
              <a:off x="195778" y="1981980"/>
              <a:ext cx="986117" cy="177551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TextBox 155">
              <a:extLst>
                <a:ext uri="{FF2B5EF4-FFF2-40B4-BE49-F238E27FC236}">
                  <a16:creationId xmlns:a16="http://schemas.microsoft.com/office/drawing/2014/main" id="{53382256-B1FD-4272-80A3-DE02F55325B1}"/>
                </a:ext>
              </a:extLst>
            </p:cNvPr>
            <p:cNvSpPr txBox="1"/>
            <p:nvPr/>
          </p:nvSpPr>
          <p:spPr>
            <a:xfrm rot="16200000">
              <a:off x="150409" y="2638904"/>
              <a:ext cx="1428064" cy="461665"/>
            </a:xfrm>
            <a:prstGeom prst="rect">
              <a:avLst/>
            </a:prstGeom>
            <a:noFill/>
          </p:spPr>
          <p:txBody>
            <a:bodyPr wrap="square" rtlCol="0">
              <a:spAutoFit/>
            </a:bodyPr>
            <a:lstStyle/>
            <a:p>
              <a:pPr algn="ctr"/>
              <a:r>
                <a:rPr lang="en-US" sz="2400" b="1" dirty="0">
                  <a:solidFill>
                    <a:schemeClr val="tx1">
                      <a:lumMod val="50000"/>
                    </a:schemeClr>
                  </a:solidFill>
                </a:rPr>
                <a:t>Angular</a:t>
              </a:r>
              <a:endParaRPr lang="en-IN" sz="2400" b="1" dirty="0">
                <a:solidFill>
                  <a:schemeClr val="tx1">
                    <a:lumMod val="50000"/>
                  </a:schemeClr>
                </a:solidFill>
              </a:endParaRPr>
            </a:p>
          </p:txBody>
        </p:sp>
        <p:pic>
          <p:nvPicPr>
            <p:cNvPr id="157" name="Picture 156">
              <a:extLst>
                <a:ext uri="{FF2B5EF4-FFF2-40B4-BE49-F238E27FC236}">
                  <a16:creationId xmlns:a16="http://schemas.microsoft.com/office/drawing/2014/main" id="{43CF0A59-3AB4-4817-849C-37DD322D4B59}"/>
                </a:ext>
              </a:extLst>
            </p:cNvPr>
            <p:cNvPicPr>
              <a:picLocks noChangeAspect="1"/>
            </p:cNvPicPr>
            <p:nvPr/>
          </p:nvPicPr>
          <p:blipFill>
            <a:blip r:embed="rId13"/>
            <a:stretch>
              <a:fillRect/>
            </a:stretch>
          </p:blipFill>
          <p:spPr>
            <a:xfrm rot="15987816">
              <a:off x="206327" y="2556378"/>
              <a:ext cx="607632" cy="607632"/>
            </a:xfrm>
            <a:prstGeom prst="rect">
              <a:avLst/>
            </a:prstGeom>
          </p:spPr>
        </p:pic>
      </p:grpSp>
      <p:grpSp>
        <p:nvGrpSpPr>
          <p:cNvPr id="329" name="Group 328">
            <a:extLst>
              <a:ext uri="{FF2B5EF4-FFF2-40B4-BE49-F238E27FC236}">
                <a16:creationId xmlns:a16="http://schemas.microsoft.com/office/drawing/2014/main" id="{F73C1EF2-339D-461D-836F-8F9590FB8D49}"/>
              </a:ext>
            </a:extLst>
          </p:cNvPr>
          <p:cNvGrpSpPr/>
          <p:nvPr/>
        </p:nvGrpSpPr>
        <p:grpSpPr>
          <a:xfrm>
            <a:off x="2793146" y="3417965"/>
            <a:ext cx="4865951" cy="520498"/>
            <a:chOff x="3289646" y="2779289"/>
            <a:chExt cx="4380031" cy="520498"/>
          </a:xfrm>
        </p:grpSpPr>
        <p:grpSp>
          <p:nvGrpSpPr>
            <p:cNvPr id="330" name="Group 329">
              <a:extLst>
                <a:ext uri="{FF2B5EF4-FFF2-40B4-BE49-F238E27FC236}">
                  <a16:creationId xmlns:a16="http://schemas.microsoft.com/office/drawing/2014/main" id="{CD43FFBC-F1D5-4CC1-A2C4-12414C59D5F9}"/>
                </a:ext>
              </a:extLst>
            </p:cNvPr>
            <p:cNvGrpSpPr/>
            <p:nvPr/>
          </p:nvGrpSpPr>
          <p:grpSpPr>
            <a:xfrm>
              <a:off x="3289646" y="2852526"/>
              <a:ext cx="4380031" cy="374616"/>
              <a:chOff x="3312839" y="2718096"/>
              <a:chExt cx="4490604" cy="624395"/>
            </a:xfrm>
            <a:solidFill>
              <a:schemeClr val="tx1">
                <a:lumMod val="20000"/>
                <a:lumOff val="80000"/>
              </a:schemeClr>
            </a:solidFill>
          </p:grpSpPr>
          <p:sp>
            <p:nvSpPr>
              <p:cNvPr id="332" name="Rectangle: Rounded Corners 331">
                <a:extLst>
                  <a:ext uri="{FF2B5EF4-FFF2-40B4-BE49-F238E27FC236}">
                    <a16:creationId xmlns:a16="http://schemas.microsoft.com/office/drawing/2014/main" id="{96053328-6BF2-414A-B49B-402CF4C71387}"/>
                  </a:ext>
                </a:extLst>
              </p:cNvPr>
              <p:cNvSpPr/>
              <p:nvPr/>
            </p:nvSpPr>
            <p:spPr>
              <a:xfrm>
                <a:off x="3312839" y="2718096"/>
                <a:ext cx="4490604" cy="62340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dirty="0"/>
              </a:p>
            </p:txBody>
          </p:sp>
          <p:sp>
            <p:nvSpPr>
              <p:cNvPr id="333" name="TextBox 112">
                <a:extLst>
                  <a:ext uri="{FF2B5EF4-FFF2-40B4-BE49-F238E27FC236}">
                    <a16:creationId xmlns:a16="http://schemas.microsoft.com/office/drawing/2014/main" id="{9DC3A883-881B-41BC-9257-68827A691EE6}"/>
                  </a:ext>
                </a:extLst>
              </p:cNvPr>
              <p:cNvSpPr txBox="1"/>
              <p:nvPr/>
            </p:nvSpPr>
            <p:spPr>
              <a:xfrm>
                <a:off x="4088503" y="2778203"/>
                <a:ext cx="3062483" cy="564288"/>
              </a:xfrm>
              <a:prstGeom prst="rect">
                <a:avLst/>
              </a:prstGeom>
              <a:grp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tx1">
                        <a:lumMod val="50000"/>
                      </a:schemeClr>
                    </a:solidFill>
                  </a:rPr>
                  <a:t>Eureka Service</a:t>
                </a:r>
                <a:endParaRPr lang="en-IN" sz="1600" b="1" dirty="0">
                  <a:solidFill>
                    <a:schemeClr val="tx1">
                      <a:lumMod val="50000"/>
                    </a:schemeClr>
                  </a:solidFill>
                </a:endParaRPr>
              </a:p>
            </p:txBody>
          </p:sp>
        </p:grpSp>
        <p:pic>
          <p:nvPicPr>
            <p:cNvPr id="331" name="Picture 330">
              <a:extLst>
                <a:ext uri="{FF2B5EF4-FFF2-40B4-BE49-F238E27FC236}">
                  <a16:creationId xmlns:a16="http://schemas.microsoft.com/office/drawing/2014/main" id="{2CAD514A-D4EF-4670-8817-3B646B65D640}"/>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9000" r="91500">
                          <a14:foregroundMark x1="9000" y1="55500" x2="9000" y2="55500"/>
                          <a14:foregroundMark x1="91500" y1="62250" x2="91500" y2="62250"/>
                        </a14:backgroundRemoval>
                      </a14:imgEffect>
                    </a14:imgLayer>
                  </a14:imgProps>
                </a:ext>
              </a:extLst>
            </a:blip>
            <a:stretch>
              <a:fillRect/>
            </a:stretch>
          </p:blipFill>
          <p:spPr>
            <a:xfrm>
              <a:off x="4184509" y="2779289"/>
              <a:ext cx="520498" cy="520498"/>
            </a:xfrm>
            <a:prstGeom prst="rect">
              <a:avLst/>
            </a:prstGeom>
          </p:spPr>
        </p:pic>
      </p:grpSp>
      <p:cxnSp>
        <p:nvCxnSpPr>
          <p:cNvPr id="10" name="Straight Arrow Connector 9">
            <a:extLst>
              <a:ext uri="{FF2B5EF4-FFF2-40B4-BE49-F238E27FC236}">
                <a16:creationId xmlns:a16="http://schemas.microsoft.com/office/drawing/2014/main" id="{8D48F360-63C6-46C7-9CE1-66B4CFDB15DD}"/>
              </a:ext>
            </a:extLst>
          </p:cNvPr>
          <p:cNvCxnSpPr>
            <a:cxnSpLocks/>
          </p:cNvCxnSpPr>
          <p:nvPr/>
        </p:nvCxnSpPr>
        <p:spPr>
          <a:xfrm>
            <a:off x="4252878" y="3074430"/>
            <a:ext cx="0" cy="4161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C859253B-99BC-4651-A93A-4CF19B968ACD}"/>
              </a:ext>
            </a:extLst>
          </p:cNvPr>
          <p:cNvCxnSpPr>
            <a:cxnSpLocks/>
            <a:stCxn id="332" idx="1"/>
            <a:endCxn id="141" idx="3"/>
          </p:cNvCxnSpPr>
          <p:nvPr/>
        </p:nvCxnSpPr>
        <p:spPr>
          <a:xfrm flipH="1" flipV="1">
            <a:off x="2612331" y="3662311"/>
            <a:ext cx="180815" cy="159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4"/>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lumMod val="20000"/>
                    <a:lumOff val="80000"/>
                  </a:schemeClr>
                </a:solidFill>
              </a:rPr>
              <a:t>Mongo DB</a:t>
            </a:r>
            <a:endParaRPr dirty="0">
              <a:solidFill>
                <a:schemeClr val="tx1">
                  <a:lumMod val="20000"/>
                  <a:lumOff val="80000"/>
                </a:schemeClr>
              </a:solidFill>
            </a:endParaRPr>
          </a:p>
        </p:txBody>
      </p:sp>
      <p:grpSp>
        <p:nvGrpSpPr>
          <p:cNvPr id="244" name="Group 243">
            <a:extLst>
              <a:ext uri="{FF2B5EF4-FFF2-40B4-BE49-F238E27FC236}">
                <a16:creationId xmlns:a16="http://schemas.microsoft.com/office/drawing/2014/main" id="{63D074DF-9B19-453A-955A-66CE68B766D4}"/>
              </a:ext>
            </a:extLst>
          </p:cNvPr>
          <p:cNvGrpSpPr/>
          <p:nvPr/>
        </p:nvGrpSpPr>
        <p:grpSpPr>
          <a:xfrm>
            <a:off x="5089842" y="1011909"/>
            <a:ext cx="1658108" cy="1665580"/>
            <a:chOff x="5574219" y="961823"/>
            <a:chExt cx="1658108" cy="1665580"/>
          </a:xfrm>
        </p:grpSpPr>
        <p:grpSp>
          <p:nvGrpSpPr>
            <p:cNvPr id="303" name="Group 302">
              <a:extLst>
                <a:ext uri="{FF2B5EF4-FFF2-40B4-BE49-F238E27FC236}">
                  <a16:creationId xmlns:a16="http://schemas.microsoft.com/office/drawing/2014/main" id="{487E3565-B3D6-4D4A-836B-9147E5CDD135}"/>
                </a:ext>
              </a:extLst>
            </p:cNvPr>
            <p:cNvGrpSpPr/>
            <p:nvPr/>
          </p:nvGrpSpPr>
          <p:grpSpPr>
            <a:xfrm>
              <a:off x="5574219" y="961823"/>
              <a:ext cx="1658108" cy="1256192"/>
              <a:chOff x="5426599" y="1097888"/>
              <a:chExt cx="1658108" cy="1256192"/>
            </a:xfrm>
          </p:grpSpPr>
          <p:pic>
            <p:nvPicPr>
              <p:cNvPr id="305" name="Picture 304">
                <a:extLst>
                  <a:ext uri="{FF2B5EF4-FFF2-40B4-BE49-F238E27FC236}">
                    <a16:creationId xmlns:a16="http://schemas.microsoft.com/office/drawing/2014/main" id="{3A6180EC-B80D-4A69-A2FA-FE2A16B3C2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36" b="89964" l="10000" r="90000">
                            <a14:foregroundMark x1="50455" y1="87855" x2="50455" y2="87855"/>
                            <a14:foregroundMark x1="48500" y1="5236" x2="48500" y2="5236"/>
                          </a14:backgroundRemoval>
                        </a14:imgEffect>
                      </a14:imgLayer>
                    </a14:imgProps>
                  </a:ext>
                </a:extLst>
              </a:blip>
              <a:stretch>
                <a:fillRect/>
              </a:stretch>
            </p:blipFill>
            <p:spPr>
              <a:xfrm>
                <a:off x="5474146" y="1346714"/>
                <a:ext cx="1127514" cy="704696"/>
              </a:xfrm>
              <a:prstGeom prst="rect">
                <a:avLst/>
              </a:prstGeom>
            </p:spPr>
          </p:pic>
          <p:pic>
            <p:nvPicPr>
              <p:cNvPr id="306" name="Picture 305">
                <a:extLst>
                  <a:ext uri="{FF2B5EF4-FFF2-40B4-BE49-F238E27FC236}">
                    <a16:creationId xmlns:a16="http://schemas.microsoft.com/office/drawing/2014/main" id="{FA045C0A-DD17-4B18-A3AC-430317B3ECD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5469" l="10000" r="92500">
                            <a14:foregroundMark x1="26094" y1="93281" x2="26094" y2="93281"/>
                            <a14:foregroundMark x1="33438" y1="93594" x2="33438" y2="93594"/>
                            <a14:foregroundMark x1="39688" y1="95156" x2="39688" y2="95156"/>
                            <a14:foregroundMark x1="46563" y1="92031" x2="46563" y2="92031"/>
                            <a14:foregroundMark x1="57656" y1="61719" x2="57656" y2="61719"/>
                            <a14:foregroundMark x1="59531" y1="58125" x2="59531" y2="58125"/>
                            <a14:foregroundMark x1="61875" y1="39531" x2="61875" y2="39531"/>
                            <a14:foregroundMark x1="61875" y1="50469" x2="61875" y2="50469"/>
                            <a14:foregroundMark x1="61875" y1="50000" x2="61875" y2="50000"/>
                            <a14:foregroundMark x1="67344" y1="30156" x2="67344" y2="30156"/>
                            <a14:foregroundMark x1="75781" y1="32188" x2="75781" y2="32188"/>
                            <a14:foregroundMark x1="76406" y1="51875" x2="76406" y2="51875"/>
                            <a14:foregroundMark x1="67656" y1="50938" x2="67656" y2="50938"/>
                            <a14:foregroundMark x1="65313" y1="56094" x2="65313" y2="56094"/>
                            <a14:foregroundMark x1="74063" y1="50313" x2="74063" y2="50313"/>
                            <a14:foregroundMark x1="77031" y1="57500" x2="77031" y2="57500"/>
                            <a14:foregroundMark x1="76719" y1="71875" x2="76719" y2="71875"/>
                            <a14:foregroundMark x1="71563" y1="77031" x2="71563" y2="77031"/>
                            <a14:foregroundMark x1="62187" y1="78281" x2="62187" y2="78281"/>
                            <a14:foregroundMark x1="72031" y1="72188" x2="72031" y2="72188"/>
                            <a14:foregroundMark x1="86250" y1="83125" x2="86250" y2="83125"/>
                            <a14:foregroundMark x1="92500" y1="80938" x2="92500" y2="80938"/>
                            <a14:foregroundMark x1="83438" y1="90938" x2="83438" y2="90938"/>
                            <a14:foregroundMark x1="67500" y1="93438" x2="67500" y2="93438"/>
                            <a14:foregroundMark x1="73594" y1="95469" x2="73594" y2="95469"/>
                            <a14:foregroundMark x1="55156" y1="92813" x2="55156" y2="92813"/>
                            <a14:foregroundMark x1="65938" y1="39219" x2="65938" y2="39219"/>
                            <a14:foregroundMark x1="65625" y1="34063" x2="65625" y2="34063"/>
                            <a14:foregroundMark x1="70625" y1="72500" x2="70625" y2="72500"/>
                            <a14:foregroundMark x1="65469" y1="83438" x2="65469" y2="83438"/>
                          </a14:backgroundRemoval>
                        </a14:imgEffect>
                      </a14:imgLayer>
                    </a14:imgProps>
                  </a:ext>
                </a:extLst>
              </a:blip>
              <a:stretch>
                <a:fillRect/>
              </a:stretch>
            </p:blipFill>
            <p:spPr>
              <a:xfrm flipH="1">
                <a:off x="5971697" y="1097888"/>
                <a:ext cx="996700" cy="996700"/>
              </a:xfrm>
              <a:prstGeom prst="rect">
                <a:avLst/>
              </a:prstGeom>
            </p:spPr>
          </p:pic>
          <p:pic>
            <p:nvPicPr>
              <p:cNvPr id="307" name="Picture 306" descr="A picture containing clipart, drawing, illustration, art&#10;&#10;Description automatically generated">
                <a:extLst>
                  <a:ext uri="{FF2B5EF4-FFF2-40B4-BE49-F238E27FC236}">
                    <a16:creationId xmlns:a16="http://schemas.microsoft.com/office/drawing/2014/main" id="{58831019-F3C6-49F3-AD47-14EE0AC1FA9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82" b="90824" l="10000" r="90000">
                            <a14:foregroundMark x1="43900" y1="90824" x2="43900" y2="90824"/>
                          </a14:backgroundRemoval>
                        </a14:imgEffect>
                      </a14:imgLayer>
                    </a14:imgProps>
                  </a:ext>
                </a:extLst>
              </a:blip>
              <a:stretch>
                <a:fillRect/>
              </a:stretch>
            </p:blipFill>
            <p:spPr>
              <a:xfrm>
                <a:off x="5426599" y="1649384"/>
                <a:ext cx="1658108" cy="704696"/>
              </a:xfrm>
              <a:prstGeom prst="rect">
                <a:avLst/>
              </a:prstGeom>
            </p:spPr>
          </p:pic>
        </p:grpSp>
        <p:sp>
          <p:nvSpPr>
            <p:cNvPr id="304" name="TextBox 89">
              <a:extLst>
                <a:ext uri="{FF2B5EF4-FFF2-40B4-BE49-F238E27FC236}">
                  <a16:creationId xmlns:a16="http://schemas.microsoft.com/office/drawing/2014/main" id="{C0FDE23A-86BD-4AAA-85C4-7D3E1F4E5D1F}"/>
                </a:ext>
              </a:extLst>
            </p:cNvPr>
            <p:cNvSpPr txBox="1"/>
            <p:nvPr/>
          </p:nvSpPr>
          <p:spPr>
            <a:xfrm>
              <a:off x="5709320" y="2104183"/>
              <a:ext cx="1376492"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Property</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245" name="Group 244">
            <a:extLst>
              <a:ext uri="{FF2B5EF4-FFF2-40B4-BE49-F238E27FC236}">
                <a16:creationId xmlns:a16="http://schemas.microsoft.com/office/drawing/2014/main" id="{2647923C-05E0-4184-AAEC-7DACABD2A7BF}"/>
              </a:ext>
            </a:extLst>
          </p:cNvPr>
          <p:cNvGrpSpPr/>
          <p:nvPr/>
        </p:nvGrpSpPr>
        <p:grpSpPr>
          <a:xfrm>
            <a:off x="6498793" y="1032204"/>
            <a:ext cx="1658108" cy="1686276"/>
            <a:chOff x="6809945" y="959655"/>
            <a:chExt cx="1658108" cy="1686276"/>
          </a:xfrm>
        </p:grpSpPr>
        <p:grpSp>
          <p:nvGrpSpPr>
            <p:cNvPr id="298" name="Group 297">
              <a:extLst>
                <a:ext uri="{FF2B5EF4-FFF2-40B4-BE49-F238E27FC236}">
                  <a16:creationId xmlns:a16="http://schemas.microsoft.com/office/drawing/2014/main" id="{338FDD67-7091-4C89-9716-A9F8DC66AEB8}"/>
                </a:ext>
              </a:extLst>
            </p:cNvPr>
            <p:cNvGrpSpPr/>
            <p:nvPr/>
          </p:nvGrpSpPr>
          <p:grpSpPr>
            <a:xfrm>
              <a:off x="6809945" y="959655"/>
              <a:ext cx="1658108" cy="1270730"/>
              <a:chOff x="6532316" y="1117554"/>
              <a:chExt cx="1658108" cy="1270730"/>
            </a:xfrm>
          </p:grpSpPr>
          <p:pic>
            <p:nvPicPr>
              <p:cNvPr id="300" name="Picture 299">
                <a:extLst>
                  <a:ext uri="{FF2B5EF4-FFF2-40B4-BE49-F238E27FC236}">
                    <a16:creationId xmlns:a16="http://schemas.microsoft.com/office/drawing/2014/main" id="{17AB41E6-3C55-4FFE-9CCB-A27DE8FCCBC7}"/>
                  </a:ext>
                </a:extLst>
              </p:cNvPr>
              <p:cNvPicPr>
                <a:picLocks noChangeAspect="1"/>
              </p:cNvPicPr>
              <p:nvPr/>
            </p:nvPicPr>
            <p:blipFill>
              <a:blip r:embed="rId9">
                <a:extLst>
                  <a:ext uri="{BEBA8EAE-BF5A-486C-A8C5-ECC9F3942E4B}">
                    <a14:imgProps xmlns:a14="http://schemas.microsoft.com/office/drawing/2010/main">
                      <a14:imgLayer r:embed="rId4">
                        <a14:imgEffect>
                          <a14:backgroundRemoval t="5964" b="95782" l="10000" r="90000">
                            <a14:foregroundMark x1="49818" y1="85455" x2="49818" y2="85455"/>
                            <a14:foregroundMark x1="49818" y1="5964" x2="49818" y2="5964"/>
                            <a14:foregroundMark x1="50091" y1="93527" x2="50091" y2="93527"/>
                            <a14:foregroundMark x1="50182" y1="95782" x2="50182" y2="95782"/>
                          </a14:backgroundRemoval>
                        </a14:imgEffect>
                      </a14:imgLayer>
                    </a14:imgProps>
                  </a:ext>
                </a:extLst>
              </a:blip>
              <a:stretch>
                <a:fillRect/>
              </a:stretch>
            </p:blipFill>
            <p:spPr>
              <a:xfrm>
                <a:off x="6532316" y="1367463"/>
                <a:ext cx="1131090" cy="706931"/>
              </a:xfrm>
              <a:prstGeom prst="rect">
                <a:avLst/>
              </a:prstGeom>
            </p:spPr>
          </p:pic>
          <p:pic>
            <p:nvPicPr>
              <p:cNvPr id="301" name="Picture 300" descr="A person standing in front of a house&#10;&#10;Description automatically generated">
                <a:extLst>
                  <a:ext uri="{FF2B5EF4-FFF2-40B4-BE49-F238E27FC236}">
                    <a16:creationId xmlns:a16="http://schemas.microsoft.com/office/drawing/2014/main" id="{25288974-E71E-4FB1-9B2F-9FE1236FDAE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054" b="90871" l="8095" r="90000">
                            <a14:foregroundMark x1="70952" y1="9959" x2="70952" y2="9959"/>
                            <a14:foregroundMark x1="70952" y1="7054" x2="70952" y2="7054"/>
                            <a14:foregroundMark x1="90952" y1="49378" x2="90952" y2="49378"/>
                            <a14:foregroundMark x1="17619" y1="84647" x2="17619" y2="84647"/>
                            <a14:foregroundMark x1="28571" y1="78838" x2="28571" y2="78838"/>
                            <a14:foregroundMark x1="35238" y1="83402" x2="35238" y2="83402"/>
                            <a14:foregroundMark x1="47619" y1="82573" x2="47619" y2="82573"/>
                            <a14:foregroundMark x1="18571" y1="83402" x2="18571" y2="83402"/>
                            <a14:foregroundMark x1="12857" y1="83402" x2="12857" y2="83402"/>
                            <a14:foregroundMark x1="23333" y1="90871" x2="23333" y2="90871"/>
                            <a14:foregroundMark x1="26190" y1="82573" x2="26190" y2="82573"/>
                            <a14:foregroundMark x1="12857" y1="46888" x2="12857" y2="46888"/>
                            <a14:foregroundMark x1="17619" y1="49793" x2="17619" y2="49793"/>
                            <a14:foregroundMark x1="25238" y1="47303" x2="25238" y2="47303"/>
                            <a14:foregroundMark x1="11429" y1="53527" x2="11429" y2="53527"/>
                            <a14:foregroundMark x1="10000" y1="53942" x2="10000" y2="53942"/>
                            <a14:foregroundMark x1="8571" y1="52282" x2="10952" y2="57261"/>
                            <a14:foregroundMark x1="10952" y1="63485" x2="10952" y2="63485"/>
                            <a14:foregroundMark x1="8571" y1="58921" x2="8571" y2="58921"/>
                            <a14:foregroundMark x1="8095" y1="68050" x2="8095" y2="68050"/>
                            <a14:foregroundMark x1="10952" y1="74689" x2="10952" y2="74689"/>
                            <a14:foregroundMark x1="14286" y1="90871" x2="27619" y2="90041"/>
                            <a14:foregroundMark x1="27619" y1="90041" x2="32857" y2="90041"/>
                          </a14:backgroundRemoval>
                        </a14:imgEffect>
                      </a14:imgLayer>
                    </a14:imgProps>
                  </a:ext>
                </a:extLst>
              </a:blip>
              <a:stretch>
                <a:fillRect/>
              </a:stretch>
            </p:blipFill>
            <p:spPr>
              <a:xfrm>
                <a:off x="7120615" y="1117554"/>
                <a:ext cx="868495" cy="996701"/>
              </a:xfrm>
              <a:prstGeom prst="rect">
                <a:avLst/>
              </a:prstGeom>
            </p:spPr>
          </p:pic>
          <p:pic>
            <p:nvPicPr>
              <p:cNvPr id="302" name="Picture 301" descr="A picture containing clipart, drawing, illustration, art&#10;&#10;Description automatically generated">
                <a:extLst>
                  <a:ext uri="{FF2B5EF4-FFF2-40B4-BE49-F238E27FC236}">
                    <a16:creationId xmlns:a16="http://schemas.microsoft.com/office/drawing/2014/main" id="{7F4EFD12-6F14-4469-80E9-AD217CFDB26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82" b="90824" l="10000" r="90000">
                            <a14:foregroundMark x1="43900" y1="90824" x2="43900" y2="90824"/>
                          </a14:backgroundRemoval>
                        </a14:imgEffect>
                      </a14:imgLayer>
                    </a14:imgProps>
                  </a:ext>
                </a:extLst>
              </a:blip>
              <a:stretch>
                <a:fillRect/>
              </a:stretch>
            </p:blipFill>
            <p:spPr>
              <a:xfrm>
                <a:off x="6532316" y="1683588"/>
                <a:ext cx="1658108" cy="704696"/>
              </a:xfrm>
              <a:prstGeom prst="rect">
                <a:avLst/>
              </a:prstGeom>
            </p:spPr>
          </p:pic>
        </p:grpSp>
        <p:sp>
          <p:nvSpPr>
            <p:cNvPr id="299" name="TextBox 91">
              <a:extLst>
                <a:ext uri="{FF2B5EF4-FFF2-40B4-BE49-F238E27FC236}">
                  <a16:creationId xmlns:a16="http://schemas.microsoft.com/office/drawing/2014/main" id="{0D220879-E231-4E76-864C-51E19448BC3F}"/>
                </a:ext>
              </a:extLst>
            </p:cNvPr>
            <p:cNvSpPr txBox="1"/>
            <p:nvPr/>
          </p:nvSpPr>
          <p:spPr>
            <a:xfrm>
              <a:off x="6928334" y="2122711"/>
              <a:ext cx="1330773"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Agent</a:t>
              </a:r>
            </a:p>
            <a:p>
              <a:pPr algn="ctr"/>
              <a:r>
                <a:rPr lang="en-US" b="1" dirty="0">
                  <a:solidFill>
                    <a:schemeClr val="tx1">
                      <a:lumMod val="50000"/>
                    </a:schemeClr>
                  </a:solidFill>
                </a:rPr>
                <a:t>Microservice</a:t>
              </a:r>
              <a:endParaRPr lang="en-IN" b="1" dirty="0">
                <a:solidFill>
                  <a:schemeClr val="tx1">
                    <a:lumMod val="50000"/>
                  </a:schemeClr>
                </a:solidFill>
              </a:endParaRPr>
            </a:p>
          </p:txBody>
        </p:sp>
      </p:grpSp>
      <p:sp>
        <p:nvSpPr>
          <p:cNvPr id="246" name="Rectangle 245">
            <a:extLst>
              <a:ext uri="{FF2B5EF4-FFF2-40B4-BE49-F238E27FC236}">
                <a16:creationId xmlns:a16="http://schemas.microsoft.com/office/drawing/2014/main" id="{B5B2E010-BBFF-40DE-AC9F-883456D74689}"/>
              </a:ext>
            </a:extLst>
          </p:cNvPr>
          <p:cNvSpPr/>
          <p:nvPr/>
        </p:nvSpPr>
        <p:spPr>
          <a:xfrm>
            <a:off x="3109548" y="1087564"/>
            <a:ext cx="1216444" cy="15328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accen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accen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accen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accen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accen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accen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accen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accent1"/>
                </a:solidFill>
                <a:latin typeface="+mn-lt"/>
                <a:ea typeface="+mn-ea"/>
                <a:cs typeface="+mn-cs"/>
                <a:sym typeface="Arial"/>
              </a:defRPr>
            </a:lvl9pPr>
          </a:lstStyle>
          <a:p>
            <a:pPr algn="ctr"/>
            <a:endParaRPr lang="en-IN"/>
          </a:p>
        </p:txBody>
      </p:sp>
      <p:grpSp>
        <p:nvGrpSpPr>
          <p:cNvPr id="247" name="Group 246">
            <a:extLst>
              <a:ext uri="{FF2B5EF4-FFF2-40B4-BE49-F238E27FC236}">
                <a16:creationId xmlns:a16="http://schemas.microsoft.com/office/drawing/2014/main" id="{AC98DFC4-C3CE-4BAE-9ACF-6EE64633C53D}"/>
              </a:ext>
            </a:extLst>
          </p:cNvPr>
          <p:cNvGrpSpPr/>
          <p:nvPr/>
        </p:nvGrpSpPr>
        <p:grpSpPr>
          <a:xfrm>
            <a:off x="2835781" y="3732700"/>
            <a:ext cx="1730128" cy="1410800"/>
            <a:chOff x="2953070" y="3740384"/>
            <a:chExt cx="1730128" cy="1410800"/>
          </a:xfrm>
        </p:grpSpPr>
        <p:grpSp>
          <p:nvGrpSpPr>
            <p:cNvPr id="293" name="Group 292">
              <a:extLst>
                <a:ext uri="{FF2B5EF4-FFF2-40B4-BE49-F238E27FC236}">
                  <a16:creationId xmlns:a16="http://schemas.microsoft.com/office/drawing/2014/main" id="{0911B7A4-6D99-405F-BC4B-3CE770B95190}"/>
                </a:ext>
              </a:extLst>
            </p:cNvPr>
            <p:cNvGrpSpPr/>
            <p:nvPr/>
          </p:nvGrpSpPr>
          <p:grpSpPr>
            <a:xfrm>
              <a:off x="2953070" y="3740384"/>
              <a:ext cx="1730128" cy="990645"/>
              <a:chOff x="3441586" y="3499671"/>
              <a:chExt cx="1730128" cy="990645"/>
            </a:xfrm>
          </p:grpSpPr>
          <p:pic>
            <p:nvPicPr>
              <p:cNvPr id="295" name="Picture 294">
                <a:extLst>
                  <a:ext uri="{FF2B5EF4-FFF2-40B4-BE49-F238E27FC236}">
                    <a16:creationId xmlns:a16="http://schemas.microsoft.com/office/drawing/2014/main" id="{ABB3E6BD-588B-46F5-AAA6-A9109081DA34}"/>
                  </a:ext>
                </a:extLst>
              </p:cNvPr>
              <p:cNvPicPr>
                <a:picLocks noChangeAspect="1"/>
              </p:cNvPicPr>
              <p:nvPr/>
            </p:nvPicPr>
            <p:blipFill>
              <a:blip r:embed="rId12"/>
              <a:stretch>
                <a:fillRect/>
              </a:stretch>
            </p:blipFill>
            <p:spPr>
              <a:xfrm>
                <a:off x="4072254" y="3504337"/>
                <a:ext cx="764673" cy="623408"/>
              </a:xfrm>
              <a:prstGeom prst="rect">
                <a:avLst/>
              </a:prstGeom>
            </p:spPr>
          </p:pic>
          <p:pic>
            <p:nvPicPr>
              <p:cNvPr id="296" name="Picture 295">
                <a:extLst>
                  <a:ext uri="{FF2B5EF4-FFF2-40B4-BE49-F238E27FC236}">
                    <a16:creationId xmlns:a16="http://schemas.microsoft.com/office/drawing/2014/main" id="{64F1096D-9F95-43AD-B3DB-511B5A2B4447}"/>
                  </a:ext>
                </a:extLst>
              </p:cNvPr>
              <p:cNvPicPr>
                <a:picLocks noChangeAspect="1"/>
              </p:cNvPicPr>
              <p:nvPr/>
            </p:nvPicPr>
            <p:blipFill>
              <a:blip r:embed="rId13">
                <a:extLst>
                  <a:ext uri="{BEBA8EAE-BF5A-486C-A8C5-ECC9F3942E4B}">
                    <a14:imgProps xmlns:a14="http://schemas.microsoft.com/office/drawing/2010/main">
                      <a14:imgLayer r:embed="rId4">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3441586" y="3499671"/>
                <a:ext cx="1057323" cy="660827"/>
              </a:xfrm>
              <a:prstGeom prst="rect">
                <a:avLst/>
              </a:prstGeom>
            </p:spPr>
          </p:pic>
          <p:pic>
            <p:nvPicPr>
              <p:cNvPr id="297" name="Picture 296" descr="A picture containing clipart, drawing, illustration, art&#10;&#10;Description automatically generated">
                <a:extLst>
                  <a:ext uri="{FF2B5EF4-FFF2-40B4-BE49-F238E27FC236}">
                    <a16:creationId xmlns:a16="http://schemas.microsoft.com/office/drawing/2014/main" id="{0E56C5DB-43EF-4AE4-8BB5-B984273B84A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82" b="90824" l="10000" r="90000">
                            <a14:foregroundMark x1="43900" y1="90824" x2="43900" y2="90824"/>
                          </a14:backgroundRemoval>
                        </a14:imgEffect>
                      </a14:imgLayer>
                    </a14:imgProps>
                  </a:ext>
                </a:extLst>
              </a:blip>
              <a:stretch>
                <a:fillRect/>
              </a:stretch>
            </p:blipFill>
            <p:spPr>
              <a:xfrm>
                <a:off x="3465499" y="3765175"/>
                <a:ext cx="1706215" cy="725141"/>
              </a:xfrm>
              <a:prstGeom prst="rect">
                <a:avLst/>
              </a:prstGeom>
            </p:spPr>
          </p:pic>
        </p:grpSp>
        <p:sp>
          <p:nvSpPr>
            <p:cNvPr id="294" name="TextBox 152">
              <a:extLst>
                <a:ext uri="{FF2B5EF4-FFF2-40B4-BE49-F238E27FC236}">
                  <a16:creationId xmlns:a16="http://schemas.microsoft.com/office/drawing/2014/main" id="{498B1121-3591-4608-9110-CDB624FC1C62}"/>
                </a:ext>
              </a:extLst>
            </p:cNvPr>
            <p:cNvSpPr txBox="1"/>
            <p:nvPr/>
          </p:nvSpPr>
          <p:spPr>
            <a:xfrm>
              <a:off x="3155030" y="4627964"/>
              <a:ext cx="1372978"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Consultation</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248" name="Group 247">
            <a:extLst>
              <a:ext uri="{FF2B5EF4-FFF2-40B4-BE49-F238E27FC236}">
                <a16:creationId xmlns:a16="http://schemas.microsoft.com/office/drawing/2014/main" id="{780E10C3-429C-4FBE-B010-6A924EC6D7FA}"/>
              </a:ext>
            </a:extLst>
          </p:cNvPr>
          <p:cNvGrpSpPr/>
          <p:nvPr/>
        </p:nvGrpSpPr>
        <p:grpSpPr>
          <a:xfrm>
            <a:off x="4222854" y="3672795"/>
            <a:ext cx="1684324" cy="1453110"/>
            <a:chOff x="4326248" y="3726806"/>
            <a:chExt cx="1684324" cy="1453110"/>
          </a:xfrm>
        </p:grpSpPr>
        <p:grpSp>
          <p:nvGrpSpPr>
            <p:cNvPr id="288" name="Group 287">
              <a:extLst>
                <a:ext uri="{FF2B5EF4-FFF2-40B4-BE49-F238E27FC236}">
                  <a16:creationId xmlns:a16="http://schemas.microsoft.com/office/drawing/2014/main" id="{A8E5D7A2-74C4-49C1-A0C2-F6AE98B0B1AE}"/>
                </a:ext>
              </a:extLst>
            </p:cNvPr>
            <p:cNvGrpSpPr/>
            <p:nvPr/>
          </p:nvGrpSpPr>
          <p:grpSpPr>
            <a:xfrm>
              <a:off x="4326248" y="3726806"/>
              <a:ext cx="1684324" cy="1026728"/>
              <a:chOff x="4618876" y="3432590"/>
              <a:chExt cx="1684324" cy="1026728"/>
            </a:xfrm>
          </p:grpSpPr>
          <p:pic>
            <p:nvPicPr>
              <p:cNvPr id="290" name="Picture 289" descr="A picture containing screenshot, design, diagram, clipart&#10;&#10;Description automatically generated">
                <a:extLst>
                  <a:ext uri="{FF2B5EF4-FFF2-40B4-BE49-F238E27FC236}">
                    <a16:creationId xmlns:a16="http://schemas.microsoft.com/office/drawing/2014/main" id="{0EE8CA22-C5B5-4F12-B20B-5557DA2D2AF7}"/>
                  </a:ext>
                </a:extLst>
              </p:cNvPr>
              <p:cNvPicPr>
                <a:picLocks noChangeAspect="1"/>
              </p:cNvPicPr>
              <p:nvPr/>
            </p:nvPicPr>
            <p:blipFill>
              <a:blip r:embed="rId14"/>
              <a:stretch>
                <a:fillRect/>
              </a:stretch>
            </p:blipFill>
            <p:spPr>
              <a:xfrm>
                <a:off x="5214461" y="3432590"/>
                <a:ext cx="725141" cy="725141"/>
              </a:xfrm>
              <a:prstGeom prst="rect">
                <a:avLst/>
              </a:prstGeom>
            </p:spPr>
          </p:pic>
          <p:pic>
            <p:nvPicPr>
              <p:cNvPr id="291" name="Picture 290">
                <a:extLst>
                  <a:ext uri="{FF2B5EF4-FFF2-40B4-BE49-F238E27FC236}">
                    <a16:creationId xmlns:a16="http://schemas.microsoft.com/office/drawing/2014/main" id="{4A92C9C2-5C54-414C-AFF7-B14D5A4BCF0C}"/>
                  </a:ext>
                </a:extLst>
              </p:cNvPr>
              <p:cNvPicPr>
                <a:picLocks noChangeAspect="1"/>
              </p:cNvPicPr>
              <p:nvPr/>
            </p:nvPicPr>
            <p:blipFill>
              <a:blip r:embed="rId13">
                <a:extLst>
                  <a:ext uri="{BEBA8EAE-BF5A-486C-A8C5-ECC9F3942E4B}">
                    <a14:imgProps xmlns:a14="http://schemas.microsoft.com/office/drawing/2010/main">
                      <a14:imgLayer r:embed="rId4">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4618876" y="3464746"/>
                <a:ext cx="1057323" cy="660827"/>
              </a:xfrm>
              <a:prstGeom prst="rect">
                <a:avLst/>
              </a:prstGeom>
            </p:spPr>
          </p:pic>
          <p:pic>
            <p:nvPicPr>
              <p:cNvPr id="292" name="Picture 291" descr="A picture containing clipart, drawing, illustration, art&#10;&#10;Description automatically generated">
                <a:extLst>
                  <a:ext uri="{FF2B5EF4-FFF2-40B4-BE49-F238E27FC236}">
                    <a16:creationId xmlns:a16="http://schemas.microsoft.com/office/drawing/2014/main" id="{E3D1E206-2007-41A1-BF9E-F0C12B5F211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82" b="90824" l="10000" r="90000">
                            <a14:foregroundMark x1="43900" y1="90824" x2="43900" y2="90824"/>
                          </a14:backgroundRemoval>
                        </a14:imgEffect>
                      </a14:imgLayer>
                    </a14:imgProps>
                  </a:ext>
                </a:extLst>
              </a:blip>
              <a:stretch>
                <a:fillRect/>
              </a:stretch>
            </p:blipFill>
            <p:spPr>
              <a:xfrm>
                <a:off x="4645092" y="3754622"/>
                <a:ext cx="1658108" cy="704696"/>
              </a:xfrm>
              <a:prstGeom prst="rect">
                <a:avLst/>
              </a:prstGeom>
            </p:spPr>
          </p:pic>
        </p:grpSp>
        <p:sp>
          <p:nvSpPr>
            <p:cNvPr id="289" name="TextBox 104">
              <a:extLst>
                <a:ext uri="{FF2B5EF4-FFF2-40B4-BE49-F238E27FC236}">
                  <a16:creationId xmlns:a16="http://schemas.microsoft.com/office/drawing/2014/main" id="{13109B01-111D-422D-8705-8AB7B256FB44}"/>
                </a:ext>
              </a:extLst>
            </p:cNvPr>
            <p:cNvSpPr txBox="1"/>
            <p:nvPr/>
          </p:nvSpPr>
          <p:spPr>
            <a:xfrm>
              <a:off x="4471093" y="4656696"/>
              <a:ext cx="1321635"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Wishlist</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249" name="Group 248">
            <a:extLst>
              <a:ext uri="{FF2B5EF4-FFF2-40B4-BE49-F238E27FC236}">
                <a16:creationId xmlns:a16="http://schemas.microsoft.com/office/drawing/2014/main" id="{1AABE2AA-073C-42CE-9C3C-1B9DCC8B2729}"/>
              </a:ext>
            </a:extLst>
          </p:cNvPr>
          <p:cNvGrpSpPr/>
          <p:nvPr/>
        </p:nvGrpSpPr>
        <p:grpSpPr>
          <a:xfrm>
            <a:off x="5737952" y="3627358"/>
            <a:ext cx="1696654" cy="1456720"/>
            <a:chOff x="5437623" y="3671220"/>
            <a:chExt cx="1696654" cy="1456720"/>
          </a:xfrm>
        </p:grpSpPr>
        <p:grpSp>
          <p:nvGrpSpPr>
            <p:cNvPr id="283" name="Group 282">
              <a:extLst>
                <a:ext uri="{FF2B5EF4-FFF2-40B4-BE49-F238E27FC236}">
                  <a16:creationId xmlns:a16="http://schemas.microsoft.com/office/drawing/2014/main" id="{FEA25168-FEB7-4A60-A6EF-7D14E0BE9284}"/>
                </a:ext>
              </a:extLst>
            </p:cNvPr>
            <p:cNvGrpSpPr/>
            <p:nvPr/>
          </p:nvGrpSpPr>
          <p:grpSpPr>
            <a:xfrm>
              <a:off x="5437623" y="3671220"/>
              <a:ext cx="1696654" cy="1048570"/>
              <a:chOff x="5783068" y="3451285"/>
              <a:chExt cx="1696654" cy="1048570"/>
            </a:xfrm>
          </p:grpSpPr>
          <p:pic>
            <p:nvPicPr>
              <p:cNvPr id="285" name="Picture 284">
                <a:extLst>
                  <a:ext uri="{FF2B5EF4-FFF2-40B4-BE49-F238E27FC236}">
                    <a16:creationId xmlns:a16="http://schemas.microsoft.com/office/drawing/2014/main" id="{F6D50237-7B72-4677-8601-1EB51BC0889C}"/>
                  </a:ext>
                </a:extLst>
              </p:cNvPr>
              <p:cNvPicPr>
                <a:picLocks noChangeAspect="1"/>
              </p:cNvPicPr>
              <p:nvPr/>
            </p:nvPicPr>
            <p:blipFill>
              <a:blip r:embed="rId13">
                <a:extLst>
                  <a:ext uri="{BEBA8EAE-BF5A-486C-A8C5-ECC9F3942E4B}">
                    <a14:imgProps xmlns:a14="http://schemas.microsoft.com/office/drawing/2010/main">
                      <a14:imgLayer r:embed="rId4">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5783068" y="3551419"/>
                <a:ext cx="1057323" cy="660827"/>
              </a:xfrm>
              <a:prstGeom prst="rect">
                <a:avLst/>
              </a:prstGeom>
            </p:spPr>
          </p:pic>
          <p:pic>
            <p:nvPicPr>
              <p:cNvPr id="286" name="Picture 285" descr="A picture containing graphics, screenshot, design&#10;&#10;Description automatically generated">
                <a:extLst>
                  <a:ext uri="{FF2B5EF4-FFF2-40B4-BE49-F238E27FC236}">
                    <a16:creationId xmlns:a16="http://schemas.microsoft.com/office/drawing/2014/main" id="{FCECB48D-5AF8-4692-97F2-54D866CC22EC}"/>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foregroundMark x1="32604" y1="32601" x2="32604" y2="32601"/>
                            <a14:foregroundMark x1="68229" y1="34797" x2="68229" y2="34797"/>
                            <a14:foregroundMark x1="57813" y1="79899" x2="57813" y2="79899"/>
                            <a14:foregroundMark x1="50365" y1="80405" x2="50365" y2="80405"/>
                            <a14:foregroundMark x1="42708" y1="80828" x2="42708" y2="80828"/>
                            <a14:foregroundMark x1="64531" y1="53294" x2="64531" y2="53294"/>
                            <a14:foregroundMark x1="65833" y1="36149" x2="65833" y2="36149"/>
                            <a14:foregroundMark x1="34427" y1="35220" x2="34427" y2="35220"/>
                          </a14:backgroundRemoval>
                        </a14:imgEffect>
                      </a14:imgLayer>
                    </a14:imgProps>
                  </a:ext>
                </a:extLst>
              </a:blip>
              <a:stretch>
                <a:fillRect/>
              </a:stretch>
            </p:blipFill>
            <p:spPr>
              <a:xfrm>
                <a:off x="5986072" y="3451285"/>
                <a:ext cx="1493650" cy="921085"/>
              </a:xfrm>
              <a:prstGeom prst="rect">
                <a:avLst/>
              </a:prstGeom>
            </p:spPr>
          </p:pic>
          <p:pic>
            <p:nvPicPr>
              <p:cNvPr id="287" name="Picture 286" descr="A picture containing clipart, drawing, illustration, art&#10;&#10;Description automatically generated">
                <a:extLst>
                  <a:ext uri="{FF2B5EF4-FFF2-40B4-BE49-F238E27FC236}">
                    <a16:creationId xmlns:a16="http://schemas.microsoft.com/office/drawing/2014/main" id="{7347C278-3BB3-49D8-BFBF-C5DCCDA077B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82" b="90824" l="10000" r="90000">
                            <a14:foregroundMark x1="43900" y1="90824" x2="43900" y2="90824"/>
                          </a14:backgroundRemoval>
                        </a14:imgEffect>
                      </a14:imgLayer>
                    </a14:imgProps>
                  </a:ext>
                </a:extLst>
              </a:blip>
              <a:stretch>
                <a:fillRect/>
              </a:stretch>
            </p:blipFill>
            <p:spPr>
              <a:xfrm>
                <a:off x="5792803" y="3795159"/>
                <a:ext cx="1658108" cy="704696"/>
              </a:xfrm>
              <a:prstGeom prst="rect">
                <a:avLst/>
              </a:prstGeom>
            </p:spPr>
          </p:pic>
        </p:grpSp>
        <p:sp>
          <p:nvSpPr>
            <p:cNvPr id="284" name="TextBox 106">
              <a:extLst>
                <a:ext uri="{FF2B5EF4-FFF2-40B4-BE49-F238E27FC236}">
                  <a16:creationId xmlns:a16="http://schemas.microsoft.com/office/drawing/2014/main" id="{4EBB8DDB-8D74-496A-A98F-403F4A724B05}"/>
                </a:ext>
              </a:extLst>
            </p:cNvPr>
            <p:cNvSpPr txBox="1"/>
            <p:nvPr/>
          </p:nvSpPr>
          <p:spPr>
            <a:xfrm>
              <a:off x="5587521" y="4604720"/>
              <a:ext cx="1321634"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Carousel</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251" name="Group 250">
            <a:extLst>
              <a:ext uri="{FF2B5EF4-FFF2-40B4-BE49-F238E27FC236}">
                <a16:creationId xmlns:a16="http://schemas.microsoft.com/office/drawing/2014/main" id="{92907417-1339-4876-84C0-3152ED9B0A65}"/>
              </a:ext>
            </a:extLst>
          </p:cNvPr>
          <p:cNvGrpSpPr/>
          <p:nvPr/>
        </p:nvGrpSpPr>
        <p:grpSpPr>
          <a:xfrm>
            <a:off x="7605795" y="1961728"/>
            <a:ext cx="1658108" cy="1673223"/>
            <a:chOff x="7728364" y="2050074"/>
            <a:chExt cx="1658108" cy="1673223"/>
          </a:xfrm>
        </p:grpSpPr>
        <p:grpSp>
          <p:nvGrpSpPr>
            <p:cNvPr id="273" name="Group 272">
              <a:extLst>
                <a:ext uri="{FF2B5EF4-FFF2-40B4-BE49-F238E27FC236}">
                  <a16:creationId xmlns:a16="http://schemas.microsoft.com/office/drawing/2014/main" id="{C27261E3-1D4B-4592-B00B-7DE45C41239A}"/>
                </a:ext>
              </a:extLst>
            </p:cNvPr>
            <p:cNvGrpSpPr/>
            <p:nvPr/>
          </p:nvGrpSpPr>
          <p:grpSpPr>
            <a:xfrm>
              <a:off x="7728364" y="2050074"/>
              <a:ext cx="1658108" cy="1043351"/>
              <a:chOff x="7640833" y="1360496"/>
              <a:chExt cx="1658108" cy="1043351"/>
            </a:xfrm>
          </p:grpSpPr>
          <p:pic>
            <p:nvPicPr>
              <p:cNvPr id="275" name="Picture 274">
                <a:extLst>
                  <a:ext uri="{FF2B5EF4-FFF2-40B4-BE49-F238E27FC236}">
                    <a16:creationId xmlns:a16="http://schemas.microsoft.com/office/drawing/2014/main" id="{45DA4720-3F61-46FB-B7BB-08418C489D7B}"/>
                  </a:ext>
                </a:extLst>
              </p:cNvPr>
              <p:cNvPicPr>
                <a:picLocks noChangeAspect="1"/>
              </p:cNvPicPr>
              <p:nvPr/>
            </p:nvPicPr>
            <p:blipFill rotWithShape="1">
              <a:blip r:embed="rId17"/>
              <a:srcRect l="6127" t="11576" r="3929" b="9211"/>
              <a:stretch/>
            </p:blipFill>
            <p:spPr>
              <a:xfrm>
                <a:off x="8238661" y="1360496"/>
                <a:ext cx="784626" cy="691003"/>
              </a:xfrm>
              <a:prstGeom prst="rect">
                <a:avLst/>
              </a:prstGeom>
            </p:spPr>
          </p:pic>
          <p:pic>
            <p:nvPicPr>
              <p:cNvPr id="276" name="Picture 275">
                <a:extLst>
                  <a:ext uri="{FF2B5EF4-FFF2-40B4-BE49-F238E27FC236}">
                    <a16:creationId xmlns:a16="http://schemas.microsoft.com/office/drawing/2014/main" id="{F189FC3B-5AAD-4333-AAD3-BA731D135CE9}"/>
                  </a:ext>
                </a:extLst>
              </p:cNvPr>
              <p:cNvPicPr>
                <a:picLocks noChangeAspect="1"/>
              </p:cNvPicPr>
              <p:nvPr/>
            </p:nvPicPr>
            <p:blipFill>
              <a:blip r:embed="rId13">
                <a:extLst>
                  <a:ext uri="{BEBA8EAE-BF5A-486C-A8C5-ECC9F3942E4B}">
                    <a14:imgProps xmlns:a14="http://schemas.microsoft.com/office/drawing/2010/main">
                      <a14:imgLayer r:embed="rId4">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7690309" y="1374008"/>
                <a:ext cx="1057323" cy="660827"/>
              </a:xfrm>
              <a:prstGeom prst="rect">
                <a:avLst/>
              </a:prstGeom>
            </p:spPr>
          </p:pic>
          <p:pic>
            <p:nvPicPr>
              <p:cNvPr id="277" name="Picture 276" descr="A picture containing clipart, drawing, illustration, art&#10;&#10;Description automatically generated">
                <a:extLst>
                  <a:ext uri="{FF2B5EF4-FFF2-40B4-BE49-F238E27FC236}">
                    <a16:creationId xmlns:a16="http://schemas.microsoft.com/office/drawing/2014/main" id="{12B3D28F-00CF-44A9-B3E7-CED7BF292D1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82" b="90824" l="10000" r="90000">
                            <a14:foregroundMark x1="43900" y1="90824" x2="43900" y2="90824"/>
                          </a14:backgroundRemoval>
                        </a14:imgEffect>
                      </a14:imgLayer>
                    </a14:imgProps>
                  </a:ext>
                </a:extLst>
              </a:blip>
              <a:stretch>
                <a:fillRect/>
              </a:stretch>
            </p:blipFill>
            <p:spPr>
              <a:xfrm>
                <a:off x="7640833" y="1699151"/>
                <a:ext cx="1658108" cy="704696"/>
              </a:xfrm>
              <a:prstGeom prst="rect">
                <a:avLst/>
              </a:prstGeom>
            </p:spPr>
          </p:pic>
        </p:grpSp>
        <p:sp>
          <p:nvSpPr>
            <p:cNvPr id="274" name="TextBox 110">
              <a:extLst>
                <a:ext uri="{FF2B5EF4-FFF2-40B4-BE49-F238E27FC236}">
                  <a16:creationId xmlns:a16="http://schemas.microsoft.com/office/drawing/2014/main" id="{E28871EC-2837-418E-A506-8CA0A0E1211E}"/>
                </a:ext>
              </a:extLst>
            </p:cNvPr>
            <p:cNvSpPr txBox="1"/>
            <p:nvPr/>
          </p:nvSpPr>
          <p:spPr>
            <a:xfrm>
              <a:off x="7903335" y="2984633"/>
              <a:ext cx="1279876" cy="7386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Schedule Tour</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253" name="Group 252">
            <a:extLst>
              <a:ext uri="{FF2B5EF4-FFF2-40B4-BE49-F238E27FC236}">
                <a16:creationId xmlns:a16="http://schemas.microsoft.com/office/drawing/2014/main" id="{48B24764-72B7-4222-8CC1-FA39D147AF35}"/>
              </a:ext>
            </a:extLst>
          </p:cNvPr>
          <p:cNvGrpSpPr/>
          <p:nvPr/>
        </p:nvGrpSpPr>
        <p:grpSpPr>
          <a:xfrm>
            <a:off x="1410966" y="2569729"/>
            <a:ext cx="1320362" cy="927889"/>
            <a:chOff x="1666788" y="1643861"/>
            <a:chExt cx="1286282" cy="927889"/>
          </a:xfrm>
        </p:grpSpPr>
        <p:sp>
          <p:nvSpPr>
            <p:cNvPr id="268" name="Rectangle: Rounded Corners 267">
              <a:extLst>
                <a:ext uri="{FF2B5EF4-FFF2-40B4-BE49-F238E27FC236}">
                  <a16:creationId xmlns:a16="http://schemas.microsoft.com/office/drawing/2014/main" id="{7CBBDE3F-811D-46BB-90B3-0F2E22D1F476}"/>
                </a:ext>
              </a:extLst>
            </p:cNvPr>
            <p:cNvSpPr/>
            <p:nvPr/>
          </p:nvSpPr>
          <p:spPr>
            <a:xfrm>
              <a:off x="1681037" y="1643861"/>
              <a:ext cx="1205907" cy="927889"/>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pic>
          <p:nvPicPr>
            <p:cNvPr id="269" name="Picture 268">
              <a:extLst>
                <a:ext uri="{FF2B5EF4-FFF2-40B4-BE49-F238E27FC236}">
                  <a16:creationId xmlns:a16="http://schemas.microsoft.com/office/drawing/2014/main" id="{B3934318-1599-4396-8438-184BE700D47B}"/>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8667" b="91667" l="10000" r="90000">
                          <a14:foregroundMark x1="51196" y1="8667" x2="51196" y2="8667"/>
                          <a14:foregroundMark x1="41304" y1="91667" x2="41304" y2="91667"/>
                        </a14:backgroundRemoval>
                      </a14:imgEffect>
                    </a14:imgLayer>
                  </a14:imgProps>
                </a:ext>
              </a:extLst>
            </a:blip>
            <a:stretch>
              <a:fillRect/>
            </a:stretch>
          </p:blipFill>
          <p:spPr>
            <a:xfrm>
              <a:off x="1857186" y="1677035"/>
              <a:ext cx="832153" cy="542708"/>
            </a:xfrm>
            <a:prstGeom prst="rect">
              <a:avLst/>
            </a:prstGeom>
          </p:spPr>
        </p:pic>
        <p:sp>
          <p:nvSpPr>
            <p:cNvPr id="270" name="TextBox 116">
              <a:extLst>
                <a:ext uri="{FF2B5EF4-FFF2-40B4-BE49-F238E27FC236}">
                  <a16:creationId xmlns:a16="http://schemas.microsoft.com/office/drawing/2014/main" id="{0A578CF7-4CEC-4DB7-87CB-32AD2A08454B}"/>
                </a:ext>
              </a:extLst>
            </p:cNvPr>
            <p:cNvSpPr txBox="1"/>
            <p:nvPr/>
          </p:nvSpPr>
          <p:spPr>
            <a:xfrm>
              <a:off x="1666788" y="2168821"/>
              <a:ext cx="1286282"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API Gateway</a:t>
              </a:r>
              <a:endParaRPr lang="en-IN" b="1" dirty="0">
                <a:solidFill>
                  <a:schemeClr val="tx1">
                    <a:lumMod val="50000"/>
                  </a:schemeClr>
                </a:solidFill>
              </a:endParaRPr>
            </a:p>
          </p:txBody>
        </p:sp>
      </p:grpSp>
      <p:cxnSp>
        <p:nvCxnSpPr>
          <p:cNvPr id="258" name="Straight Arrow Connector 257">
            <a:extLst>
              <a:ext uri="{FF2B5EF4-FFF2-40B4-BE49-F238E27FC236}">
                <a16:creationId xmlns:a16="http://schemas.microsoft.com/office/drawing/2014/main" id="{2BCE8469-B7A5-4488-84BB-25617CA3FCA9}"/>
              </a:ext>
            </a:extLst>
          </p:cNvPr>
          <p:cNvCxnSpPr>
            <a:cxnSpLocks/>
            <a:stCxn id="326" idx="1"/>
          </p:cNvCxnSpPr>
          <p:nvPr/>
        </p:nvCxnSpPr>
        <p:spPr>
          <a:xfrm flipH="1" flipV="1">
            <a:off x="2639256" y="3040116"/>
            <a:ext cx="604066" cy="318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6D36A70E-6391-4F94-994E-1E083EAC6782}"/>
              </a:ext>
            </a:extLst>
          </p:cNvPr>
          <p:cNvCxnSpPr>
            <a:cxnSpLocks/>
            <a:stCxn id="268" idx="1"/>
            <a:endCxn id="261" idx="3"/>
          </p:cNvCxnSpPr>
          <p:nvPr/>
        </p:nvCxnSpPr>
        <p:spPr>
          <a:xfrm flipH="1">
            <a:off x="1095632" y="3033674"/>
            <a:ext cx="329961" cy="83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0" name="Group 259">
            <a:extLst>
              <a:ext uri="{FF2B5EF4-FFF2-40B4-BE49-F238E27FC236}">
                <a16:creationId xmlns:a16="http://schemas.microsoft.com/office/drawing/2014/main" id="{BAA35376-59B0-4842-837F-5B6BDB53835E}"/>
              </a:ext>
            </a:extLst>
          </p:cNvPr>
          <p:cNvGrpSpPr/>
          <p:nvPr/>
        </p:nvGrpSpPr>
        <p:grpSpPr>
          <a:xfrm>
            <a:off x="109515" y="2154269"/>
            <a:ext cx="986117" cy="1775512"/>
            <a:chOff x="195778" y="1981980"/>
            <a:chExt cx="986117" cy="1775512"/>
          </a:xfrm>
        </p:grpSpPr>
        <p:sp>
          <p:nvSpPr>
            <p:cNvPr id="261" name="Rectangle: Rounded Corners 260">
              <a:extLst>
                <a:ext uri="{FF2B5EF4-FFF2-40B4-BE49-F238E27FC236}">
                  <a16:creationId xmlns:a16="http://schemas.microsoft.com/office/drawing/2014/main" id="{0D6576A2-CFBB-40E7-865B-48ACA032127A}"/>
                </a:ext>
              </a:extLst>
            </p:cNvPr>
            <p:cNvSpPr/>
            <p:nvPr/>
          </p:nvSpPr>
          <p:spPr>
            <a:xfrm>
              <a:off x="195778" y="1981980"/>
              <a:ext cx="986117" cy="177551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latin typeface="Nunito Light"/>
              </a:endParaRPr>
            </a:p>
          </p:txBody>
        </p:sp>
        <p:sp>
          <p:nvSpPr>
            <p:cNvPr id="262" name="TextBox 201">
              <a:extLst>
                <a:ext uri="{FF2B5EF4-FFF2-40B4-BE49-F238E27FC236}">
                  <a16:creationId xmlns:a16="http://schemas.microsoft.com/office/drawing/2014/main" id="{67D19FE1-56F7-46D4-87F7-E5FB11BCE5EB}"/>
                </a:ext>
              </a:extLst>
            </p:cNvPr>
            <p:cNvSpPr txBox="1"/>
            <p:nvPr/>
          </p:nvSpPr>
          <p:spPr>
            <a:xfrm rot="16200000">
              <a:off x="150409" y="2638904"/>
              <a:ext cx="1428064"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tx1">
                      <a:lumMod val="50000"/>
                    </a:schemeClr>
                  </a:solidFill>
                  <a:latin typeface="Nunito Light"/>
                </a:rPr>
                <a:t>Angular</a:t>
              </a:r>
              <a:endParaRPr lang="en-IN" sz="2400" b="1" dirty="0">
                <a:solidFill>
                  <a:schemeClr val="tx1">
                    <a:lumMod val="50000"/>
                  </a:schemeClr>
                </a:solidFill>
                <a:latin typeface="Nunito Light"/>
              </a:endParaRPr>
            </a:p>
          </p:txBody>
        </p:sp>
        <p:pic>
          <p:nvPicPr>
            <p:cNvPr id="263" name="Picture 262">
              <a:extLst>
                <a:ext uri="{FF2B5EF4-FFF2-40B4-BE49-F238E27FC236}">
                  <a16:creationId xmlns:a16="http://schemas.microsoft.com/office/drawing/2014/main" id="{87F64EA2-17D9-461E-8E23-E79D151F7666}"/>
                </a:ext>
              </a:extLst>
            </p:cNvPr>
            <p:cNvPicPr>
              <a:picLocks noChangeAspect="1"/>
            </p:cNvPicPr>
            <p:nvPr/>
          </p:nvPicPr>
          <p:blipFill>
            <a:blip r:embed="rId20"/>
            <a:stretch>
              <a:fillRect/>
            </a:stretch>
          </p:blipFill>
          <p:spPr>
            <a:xfrm rot="15987816">
              <a:off x="206327" y="2556378"/>
              <a:ext cx="607632" cy="607632"/>
            </a:xfrm>
            <a:prstGeom prst="rect">
              <a:avLst/>
            </a:prstGeom>
          </p:spPr>
        </p:pic>
      </p:grpSp>
      <p:grpSp>
        <p:nvGrpSpPr>
          <p:cNvPr id="323" name="Group 322">
            <a:extLst>
              <a:ext uri="{FF2B5EF4-FFF2-40B4-BE49-F238E27FC236}">
                <a16:creationId xmlns:a16="http://schemas.microsoft.com/office/drawing/2014/main" id="{E616214B-AB65-4CE7-8B39-542BD969B713}"/>
              </a:ext>
            </a:extLst>
          </p:cNvPr>
          <p:cNvGrpSpPr/>
          <p:nvPr/>
        </p:nvGrpSpPr>
        <p:grpSpPr>
          <a:xfrm>
            <a:off x="3243322" y="2811681"/>
            <a:ext cx="4714422" cy="520498"/>
            <a:chOff x="3289646" y="2779289"/>
            <a:chExt cx="4380031" cy="520498"/>
          </a:xfrm>
        </p:grpSpPr>
        <p:grpSp>
          <p:nvGrpSpPr>
            <p:cNvPr id="324" name="Group 323">
              <a:extLst>
                <a:ext uri="{FF2B5EF4-FFF2-40B4-BE49-F238E27FC236}">
                  <a16:creationId xmlns:a16="http://schemas.microsoft.com/office/drawing/2014/main" id="{D05E3648-C526-44B8-9528-3C6682A73EA2}"/>
                </a:ext>
              </a:extLst>
            </p:cNvPr>
            <p:cNvGrpSpPr/>
            <p:nvPr/>
          </p:nvGrpSpPr>
          <p:grpSpPr>
            <a:xfrm>
              <a:off x="3289646" y="2852526"/>
              <a:ext cx="4380031" cy="374616"/>
              <a:chOff x="3312839" y="2718096"/>
              <a:chExt cx="4490604" cy="624395"/>
            </a:xfrm>
            <a:solidFill>
              <a:schemeClr val="tx1">
                <a:lumMod val="20000"/>
                <a:lumOff val="80000"/>
              </a:schemeClr>
            </a:solidFill>
          </p:grpSpPr>
          <p:sp>
            <p:nvSpPr>
              <p:cNvPr id="326" name="Rectangle: Rounded Corners 325">
                <a:extLst>
                  <a:ext uri="{FF2B5EF4-FFF2-40B4-BE49-F238E27FC236}">
                    <a16:creationId xmlns:a16="http://schemas.microsoft.com/office/drawing/2014/main" id="{794BFFDB-D01D-4CBE-BD45-2474002CBDFB}"/>
                  </a:ext>
                </a:extLst>
              </p:cNvPr>
              <p:cNvSpPr/>
              <p:nvPr/>
            </p:nvSpPr>
            <p:spPr>
              <a:xfrm>
                <a:off x="3312839" y="2718096"/>
                <a:ext cx="4490604" cy="62340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dirty="0"/>
              </a:p>
            </p:txBody>
          </p:sp>
          <p:sp>
            <p:nvSpPr>
              <p:cNvPr id="327" name="TextBox 112">
                <a:extLst>
                  <a:ext uri="{FF2B5EF4-FFF2-40B4-BE49-F238E27FC236}">
                    <a16:creationId xmlns:a16="http://schemas.microsoft.com/office/drawing/2014/main" id="{54E95615-3EE0-4420-A5BB-E504699F5FBC}"/>
                  </a:ext>
                </a:extLst>
              </p:cNvPr>
              <p:cNvSpPr txBox="1"/>
              <p:nvPr/>
            </p:nvSpPr>
            <p:spPr>
              <a:xfrm>
                <a:off x="4088503" y="2778203"/>
                <a:ext cx="3062483" cy="564288"/>
              </a:xfrm>
              <a:prstGeom prst="rect">
                <a:avLst/>
              </a:prstGeom>
              <a:grp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tx1">
                        <a:lumMod val="50000"/>
                      </a:schemeClr>
                    </a:solidFill>
                  </a:rPr>
                  <a:t>Eureka Service</a:t>
                </a:r>
                <a:endParaRPr lang="en-IN" sz="1600" b="1" dirty="0">
                  <a:solidFill>
                    <a:schemeClr val="tx1">
                      <a:lumMod val="50000"/>
                    </a:schemeClr>
                  </a:solidFill>
                </a:endParaRPr>
              </a:p>
            </p:txBody>
          </p:sp>
        </p:grpSp>
        <p:pic>
          <p:nvPicPr>
            <p:cNvPr id="325" name="Picture 324">
              <a:extLst>
                <a:ext uri="{FF2B5EF4-FFF2-40B4-BE49-F238E27FC236}">
                  <a16:creationId xmlns:a16="http://schemas.microsoft.com/office/drawing/2014/main" id="{73677B89-073E-4D11-B37C-873AD9E79E4C}"/>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10000" b="90000" l="9000" r="91500">
                          <a14:foregroundMark x1="9000" y1="55500" x2="9000" y2="55500"/>
                          <a14:foregroundMark x1="91500" y1="62250" x2="91500" y2="62250"/>
                        </a14:backgroundRemoval>
                      </a14:imgEffect>
                    </a14:imgLayer>
                  </a14:imgProps>
                </a:ext>
              </a:extLst>
            </a:blip>
            <a:stretch>
              <a:fillRect/>
            </a:stretch>
          </p:blipFill>
          <p:spPr>
            <a:xfrm>
              <a:off x="4184509" y="2779289"/>
              <a:ext cx="520498" cy="52049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5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500"/>
                                        <p:tgtEl>
                                          <p:spTgt spid="2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7"/>
                                        </p:tgtEl>
                                        <p:attrNameLst>
                                          <p:attrName>style.visibility</p:attrName>
                                        </p:attrNameLst>
                                      </p:cBhvr>
                                      <p:to>
                                        <p:strVal val="visible"/>
                                      </p:to>
                                    </p:set>
                                    <p:animEffect transition="in" filter="fade">
                                      <p:cBhvr>
                                        <p:cTn id="22" dur="500"/>
                                        <p:tgtEl>
                                          <p:spTgt spid="2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8"/>
                                        </p:tgtEl>
                                        <p:attrNameLst>
                                          <p:attrName>style.visibility</p:attrName>
                                        </p:attrNameLst>
                                      </p:cBhvr>
                                      <p:to>
                                        <p:strVal val="visible"/>
                                      </p:to>
                                    </p:set>
                                    <p:animEffect transition="in" filter="fade">
                                      <p:cBhvr>
                                        <p:cTn id="27" dur="500"/>
                                        <p:tgtEl>
                                          <p:spTgt spid="2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9"/>
                                        </p:tgtEl>
                                        <p:attrNameLst>
                                          <p:attrName>style.visibility</p:attrName>
                                        </p:attrNameLst>
                                      </p:cBhvr>
                                      <p:to>
                                        <p:strVal val="visible"/>
                                      </p:to>
                                    </p:set>
                                    <p:animEffect transition="in" filter="fade">
                                      <p:cBhvr>
                                        <p:cTn id="32" dur="5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1" name="Google Shape;661;p46"/>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lumMod val="20000"/>
                    <a:lumOff val="80000"/>
                  </a:schemeClr>
                </a:solidFill>
              </a:rPr>
              <a:t>RDS</a:t>
            </a:r>
            <a:endParaRPr dirty="0">
              <a:solidFill>
                <a:schemeClr val="tx1">
                  <a:lumMod val="20000"/>
                  <a:lumOff val="80000"/>
                </a:schemeClr>
              </a:solidFill>
            </a:endParaRPr>
          </a:p>
        </p:txBody>
      </p:sp>
      <p:sp>
        <p:nvSpPr>
          <p:cNvPr id="106" name="Rectangle 105">
            <a:extLst>
              <a:ext uri="{FF2B5EF4-FFF2-40B4-BE49-F238E27FC236}">
                <a16:creationId xmlns:a16="http://schemas.microsoft.com/office/drawing/2014/main" id="{27536BAB-F110-4ED1-BB54-8227693C840B}"/>
              </a:ext>
            </a:extLst>
          </p:cNvPr>
          <p:cNvSpPr/>
          <p:nvPr/>
        </p:nvSpPr>
        <p:spPr>
          <a:xfrm>
            <a:off x="3107495" y="1087564"/>
            <a:ext cx="1216444" cy="15328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grpSp>
        <p:nvGrpSpPr>
          <p:cNvPr id="125" name="Group 124">
            <a:extLst>
              <a:ext uri="{FF2B5EF4-FFF2-40B4-BE49-F238E27FC236}">
                <a16:creationId xmlns:a16="http://schemas.microsoft.com/office/drawing/2014/main" id="{10560E58-3C1A-4C36-AB88-007DDA70981C}"/>
              </a:ext>
            </a:extLst>
          </p:cNvPr>
          <p:cNvGrpSpPr/>
          <p:nvPr/>
        </p:nvGrpSpPr>
        <p:grpSpPr>
          <a:xfrm>
            <a:off x="6212347" y="3205191"/>
            <a:ext cx="1814119" cy="1685739"/>
            <a:chOff x="6609881" y="3468253"/>
            <a:chExt cx="1814119" cy="1685739"/>
          </a:xfrm>
        </p:grpSpPr>
        <p:grpSp>
          <p:nvGrpSpPr>
            <p:cNvPr id="126" name="Group 125">
              <a:extLst>
                <a:ext uri="{FF2B5EF4-FFF2-40B4-BE49-F238E27FC236}">
                  <a16:creationId xmlns:a16="http://schemas.microsoft.com/office/drawing/2014/main" id="{4D1ED10C-4C61-4241-9168-E576BCAB4BEF}"/>
                </a:ext>
              </a:extLst>
            </p:cNvPr>
            <p:cNvGrpSpPr/>
            <p:nvPr/>
          </p:nvGrpSpPr>
          <p:grpSpPr>
            <a:xfrm>
              <a:off x="6747403" y="3468253"/>
              <a:ext cx="1658108" cy="1278177"/>
              <a:chOff x="7043576" y="3341623"/>
              <a:chExt cx="1658108" cy="1278177"/>
            </a:xfrm>
          </p:grpSpPr>
          <p:pic>
            <p:nvPicPr>
              <p:cNvPr id="128" name="Picture 127">
                <a:extLst>
                  <a:ext uri="{FF2B5EF4-FFF2-40B4-BE49-F238E27FC236}">
                    <a16:creationId xmlns:a16="http://schemas.microsoft.com/office/drawing/2014/main" id="{4D1692D9-EC6F-4CC6-9851-2E054C50B03C}"/>
                  </a:ext>
                </a:extLst>
              </p:cNvPr>
              <p:cNvPicPr>
                <a:picLocks noChangeAspect="1"/>
              </p:cNvPicPr>
              <p:nvPr/>
            </p:nvPicPr>
            <p:blipFill>
              <a:blip r:embed="rId3"/>
              <a:stretch>
                <a:fillRect/>
              </a:stretch>
            </p:blipFill>
            <p:spPr>
              <a:xfrm>
                <a:off x="7732824" y="3341623"/>
                <a:ext cx="568752" cy="971069"/>
              </a:xfrm>
              <a:prstGeom prst="rect">
                <a:avLst/>
              </a:prstGeom>
            </p:spPr>
          </p:pic>
          <p:pic>
            <p:nvPicPr>
              <p:cNvPr id="129" name="Graphic 128">
                <a:extLst>
                  <a:ext uri="{FF2B5EF4-FFF2-40B4-BE49-F238E27FC236}">
                    <a16:creationId xmlns:a16="http://schemas.microsoft.com/office/drawing/2014/main" id="{F82F82A0-1754-4576-B5A8-3CFF91948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8035" y="3687335"/>
                <a:ext cx="552340" cy="623408"/>
              </a:xfrm>
              <a:prstGeom prst="rect">
                <a:avLst/>
              </a:prstGeom>
            </p:spPr>
          </p:pic>
          <p:pic>
            <p:nvPicPr>
              <p:cNvPr id="130" name="Picture 129" descr="A picture containing clipart, drawing, illustration, art&#10;&#10;Description automatically generated">
                <a:extLst>
                  <a:ext uri="{FF2B5EF4-FFF2-40B4-BE49-F238E27FC236}">
                    <a16:creationId xmlns:a16="http://schemas.microsoft.com/office/drawing/2014/main" id="{875DB146-7CA4-428A-A4EC-FA8DFC515E1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82" b="90824" l="10000" r="90000">
                            <a14:foregroundMark x1="43900" y1="90824" x2="43900" y2="90824"/>
                          </a14:backgroundRemoval>
                        </a14:imgEffect>
                      </a14:imgLayer>
                    </a14:imgProps>
                  </a:ext>
                </a:extLst>
              </a:blip>
              <a:stretch>
                <a:fillRect/>
              </a:stretch>
            </p:blipFill>
            <p:spPr>
              <a:xfrm>
                <a:off x="7043576" y="3915104"/>
                <a:ext cx="1658108" cy="704696"/>
              </a:xfrm>
              <a:prstGeom prst="rect">
                <a:avLst/>
              </a:prstGeom>
            </p:spPr>
          </p:pic>
        </p:grpSp>
        <p:sp>
          <p:nvSpPr>
            <p:cNvPr id="127" name="TextBox 126">
              <a:extLst>
                <a:ext uri="{FF2B5EF4-FFF2-40B4-BE49-F238E27FC236}">
                  <a16:creationId xmlns:a16="http://schemas.microsoft.com/office/drawing/2014/main" id="{AB6A0776-6F88-48C0-91B6-58A9DA519AD6}"/>
                </a:ext>
              </a:extLst>
            </p:cNvPr>
            <p:cNvSpPr txBox="1"/>
            <p:nvPr/>
          </p:nvSpPr>
          <p:spPr>
            <a:xfrm>
              <a:off x="6609881" y="4630772"/>
              <a:ext cx="1814119" cy="523220"/>
            </a:xfrm>
            <a:prstGeom prst="rect">
              <a:avLst/>
            </a:prstGeom>
            <a:noFill/>
          </p:spPr>
          <p:txBody>
            <a:bodyPr wrap="square" rtlCol="0">
              <a:spAutoFit/>
            </a:bodyPr>
            <a:lstStyle/>
            <a:p>
              <a:pPr algn="ctr"/>
              <a:r>
                <a:rPr lang="en-US" b="1" dirty="0">
                  <a:solidFill>
                    <a:schemeClr val="tx1">
                      <a:lumMod val="50000"/>
                    </a:schemeClr>
                  </a:solidFill>
                </a:rPr>
                <a:t>Featured Property</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140" name="Group 139">
            <a:extLst>
              <a:ext uri="{FF2B5EF4-FFF2-40B4-BE49-F238E27FC236}">
                <a16:creationId xmlns:a16="http://schemas.microsoft.com/office/drawing/2014/main" id="{FCA5ABC0-81F0-43E8-BD88-54A87217837D}"/>
              </a:ext>
            </a:extLst>
          </p:cNvPr>
          <p:cNvGrpSpPr/>
          <p:nvPr/>
        </p:nvGrpSpPr>
        <p:grpSpPr>
          <a:xfrm>
            <a:off x="1470146" y="2273286"/>
            <a:ext cx="1320361" cy="927889"/>
            <a:chOff x="1666788" y="1643861"/>
            <a:chExt cx="1286282" cy="927889"/>
          </a:xfrm>
        </p:grpSpPr>
        <p:sp>
          <p:nvSpPr>
            <p:cNvPr id="141" name="Rectangle: Rounded Corners 140">
              <a:extLst>
                <a:ext uri="{FF2B5EF4-FFF2-40B4-BE49-F238E27FC236}">
                  <a16:creationId xmlns:a16="http://schemas.microsoft.com/office/drawing/2014/main" id="{E6DE553D-7A40-4C6E-92A3-0D10EF831681}"/>
                </a:ext>
              </a:extLst>
            </p:cNvPr>
            <p:cNvSpPr/>
            <p:nvPr/>
          </p:nvSpPr>
          <p:spPr>
            <a:xfrm>
              <a:off x="1681037" y="1643861"/>
              <a:ext cx="1205907" cy="927889"/>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2" name="Picture 141">
              <a:extLst>
                <a:ext uri="{FF2B5EF4-FFF2-40B4-BE49-F238E27FC236}">
                  <a16:creationId xmlns:a16="http://schemas.microsoft.com/office/drawing/2014/main" id="{F1290CB7-9677-4F63-B1BC-63234994AA7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67" b="91667" l="10000" r="90000">
                          <a14:foregroundMark x1="51196" y1="8667" x2="51196" y2="8667"/>
                          <a14:foregroundMark x1="41304" y1="91667" x2="41304" y2="91667"/>
                        </a14:backgroundRemoval>
                      </a14:imgEffect>
                    </a14:imgLayer>
                  </a14:imgProps>
                </a:ext>
              </a:extLst>
            </a:blip>
            <a:stretch>
              <a:fillRect/>
            </a:stretch>
          </p:blipFill>
          <p:spPr>
            <a:xfrm>
              <a:off x="1857186" y="1677035"/>
              <a:ext cx="832153" cy="542708"/>
            </a:xfrm>
            <a:prstGeom prst="rect">
              <a:avLst/>
            </a:prstGeom>
          </p:spPr>
        </p:pic>
        <p:sp>
          <p:nvSpPr>
            <p:cNvPr id="143" name="TextBox 142">
              <a:extLst>
                <a:ext uri="{FF2B5EF4-FFF2-40B4-BE49-F238E27FC236}">
                  <a16:creationId xmlns:a16="http://schemas.microsoft.com/office/drawing/2014/main" id="{06AE7544-9365-4388-820C-9FCE3ADB3386}"/>
                </a:ext>
              </a:extLst>
            </p:cNvPr>
            <p:cNvSpPr txBox="1"/>
            <p:nvPr/>
          </p:nvSpPr>
          <p:spPr>
            <a:xfrm>
              <a:off x="1666788" y="2168821"/>
              <a:ext cx="1286282" cy="307777"/>
            </a:xfrm>
            <a:prstGeom prst="rect">
              <a:avLst/>
            </a:prstGeom>
            <a:noFill/>
          </p:spPr>
          <p:txBody>
            <a:bodyPr wrap="square" rtlCol="0">
              <a:spAutoFit/>
            </a:bodyPr>
            <a:lstStyle/>
            <a:p>
              <a:pPr algn="ctr"/>
              <a:r>
                <a:rPr lang="en-US" b="1" dirty="0">
                  <a:solidFill>
                    <a:schemeClr val="tx1">
                      <a:lumMod val="50000"/>
                    </a:schemeClr>
                  </a:solidFill>
                </a:rPr>
                <a:t>API Gateway</a:t>
              </a:r>
              <a:endParaRPr lang="en-IN" b="1" dirty="0">
                <a:solidFill>
                  <a:schemeClr val="tx1">
                    <a:lumMod val="50000"/>
                  </a:schemeClr>
                </a:solidFill>
              </a:endParaRPr>
            </a:p>
          </p:txBody>
        </p:sp>
      </p:grpSp>
      <p:cxnSp>
        <p:nvCxnSpPr>
          <p:cNvPr id="152" name="Straight Arrow Connector 151">
            <a:extLst>
              <a:ext uri="{FF2B5EF4-FFF2-40B4-BE49-F238E27FC236}">
                <a16:creationId xmlns:a16="http://schemas.microsoft.com/office/drawing/2014/main" id="{960863EA-518B-47F1-88F2-3A2B22F9E01D}"/>
              </a:ext>
            </a:extLst>
          </p:cNvPr>
          <p:cNvCxnSpPr>
            <a:cxnSpLocks/>
          </p:cNvCxnSpPr>
          <p:nvPr/>
        </p:nvCxnSpPr>
        <p:spPr>
          <a:xfrm flipH="1">
            <a:off x="2722630" y="2786760"/>
            <a:ext cx="4569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091094FA-5F1C-47F6-8EDB-541784F1AD12}"/>
              </a:ext>
            </a:extLst>
          </p:cNvPr>
          <p:cNvCxnSpPr>
            <a:cxnSpLocks/>
          </p:cNvCxnSpPr>
          <p:nvPr/>
        </p:nvCxnSpPr>
        <p:spPr>
          <a:xfrm flipH="1">
            <a:off x="1133135" y="2798246"/>
            <a:ext cx="37738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C4CEBD82-B9F6-4E3A-875C-3BE3584B7BCA}"/>
              </a:ext>
            </a:extLst>
          </p:cNvPr>
          <p:cNvGrpSpPr/>
          <p:nvPr/>
        </p:nvGrpSpPr>
        <p:grpSpPr>
          <a:xfrm>
            <a:off x="139405" y="1910490"/>
            <a:ext cx="986117" cy="1775512"/>
            <a:chOff x="195778" y="1981980"/>
            <a:chExt cx="986117" cy="1775512"/>
          </a:xfrm>
        </p:grpSpPr>
        <p:sp>
          <p:nvSpPr>
            <p:cNvPr id="155" name="Rectangle: Rounded Corners 154">
              <a:extLst>
                <a:ext uri="{FF2B5EF4-FFF2-40B4-BE49-F238E27FC236}">
                  <a16:creationId xmlns:a16="http://schemas.microsoft.com/office/drawing/2014/main" id="{A5059A75-5AA0-48C1-ACEA-4F0B42618C4E}"/>
                </a:ext>
              </a:extLst>
            </p:cNvPr>
            <p:cNvSpPr/>
            <p:nvPr/>
          </p:nvSpPr>
          <p:spPr>
            <a:xfrm>
              <a:off x="195778" y="1981980"/>
              <a:ext cx="986117" cy="177551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TextBox 155">
              <a:extLst>
                <a:ext uri="{FF2B5EF4-FFF2-40B4-BE49-F238E27FC236}">
                  <a16:creationId xmlns:a16="http://schemas.microsoft.com/office/drawing/2014/main" id="{725D84C7-D277-4024-882E-318EE48DC721}"/>
                </a:ext>
              </a:extLst>
            </p:cNvPr>
            <p:cNvSpPr txBox="1"/>
            <p:nvPr/>
          </p:nvSpPr>
          <p:spPr>
            <a:xfrm rot="16200000">
              <a:off x="150409" y="2638904"/>
              <a:ext cx="1428064" cy="461665"/>
            </a:xfrm>
            <a:prstGeom prst="rect">
              <a:avLst/>
            </a:prstGeom>
            <a:noFill/>
          </p:spPr>
          <p:txBody>
            <a:bodyPr wrap="square" rtlCol="0">
              <a:spAutoFit/>
            </a:bodyPr>
            <a:lstStyle/>
            <a:p>
              <a:pPr algn="ctr"/>
              <a:r>
                <a:rPr lang="en-US" sz="2400" b="1" dirty="0">
                  <a:solidFill>
                    <a:schemeClr val="tx1">
                      <a:lumMod val="50000"/>
                    </a:schemeClr>
                  </a:solidFill>
                </a:rPr>
                <a:t>Angular</a:t>
              </a:r>
              <a:endParaRPr lang="en-IN" sz="2400" b="1" dirty="0">
                <a:solidFill>
                  <a:schemeClr val="tx1">
                    <a:lumMod val="50000"/>
                  </a:schemeClr>
                </a:solidFill>
              </a:endParaRPr>
            </a:p>
          </p:txBody>
        </p:sp>
        <p:pic>
          <p:nvPicPr>
            <p:cNvPr id="157" name="Picture 156">
              <a:extLst>
                <a:ext uri="{FF2B5EF4-FFF2-40B4-BE49-F238E27FC236}">
                  <a16:creationId xmlns:a16="http://schemas.microsoft.com/office/drawing/2014/main" id="{EAB1E155-D44E-47DA-894C-DE1597CA69B2}"/>
                </a:ext>
              </a:extLst>
            </p:cNvPr>
            <p:cNvPicPr>
              <a:picLocks noChangeAspect="1"/>
            </p:cNvPicPr>
            <p:nvPr/>
          </p:nvPicPr>
          <p:blipFill>
            <a:blip r:embed="rId10"/>
            <a:stretch>
              <a:fillRect/>
            </a:stretch>
          </p:blipFill>
          <p:spPr>
            <a:xfrm rot="15987816">
              <a:off x="206327" y="2556378"/>
              <a:ext cx="607632" cy="607632"/>
            </a:xfrm>
            <a:prstGeom prst="rect">
              <a:avLst/>
            </a:prstGeom>
          </p:spPr>
        </p:pic>
      </p:grpSp>
      <p:grpSp>
        <p:nvGrpSpPr>
          <p:cNvPr id="166" name="Group 165">
            <a:extLst>
              <a:ext uri="{FF2B5EF4-FFF2-40B4-BE49-F238E27FC236}">
                <a16:creationId xmlns:a16="http://schemas.microsoft.com/office/drawing/2014/main" id="{F73C1EF2-339D-461D-836F-8F9590FB8D49}"/>
              </a:ext>
            </a:extLst>
          </p:cNvPr>
          <p:cNvGrpSpPr/>
          <p:nvPr/>
        </p:nvGrpSpPr>
        <p:grpSpPr>
          <a:xfrm>
            <a:off x="3175372" y="2563900"/>
            <a:ext cx="4865951" cy="520498"/>
            <a:chOff x="3289646" y="2779289"/>
            <a:chExt cx="4380031" cy="520498"/>
          </a:xfrm>
        </p:grpSpPr>
        <p:grpSp>
          <p:nvGrpSpPr>
            <p:cNvPr id="167" name="Group 166">
              <a:extLst>
                <a:ext uri="{FF2B5EF4-FFF2-40B4-BE49-F238E27FC236}">
                  <a16:creationId xmlns:a16="http://schemas.microsoft.com/office/drawing/2014/main" id="{CD43FFBC-F1D5-4CC1-A2C4-12414C59D5F9}"/>
                </a:ext>
              </a:extLst>
            </p:cNvPr>
            <p:cNvGrpSpPr/>
            <p:nvPr/>
          </p:nvGrpSpPr>
          <p:grpSpPr>
            <a:xfrm>
              <a:off x="3289646" y="2852526"/>
              <a:ext cx="4380031" cy="374616"/>
              <a:chOff x="3312839" y="2718096"/>
              <a:chExt cx="4490604" cy="624395"/>
            </a:xfrm>
            <a:solidFill>
              <a:schemeClr val="tx1">
                <a:lumMod val="20000"/>
                <a:lumOff val="80000"/>
              </a:schemeClr>
            </a:solidFill>
          </p:grpSpPr>
          <p:sp>
            <p:nvSpPr>
              <p:cNvPr id="169" name="Rectangle: Rounded Corners 168">
                <a:extLst>
                  <a:ext uri="{FF2B5EF4-FFF2-40B4-BE49-F238E27FC236}">
                    <a16:creationId xmlns:a16="http://schemas.microsoft.com/office/drawing/2014/main" id="{96053328-6BF2-414A-B49B-402CF4C71387}"/>
                  </a:ext>
                </a:extLst>
              </p:cNvPr>
              <p:cNvSpPr/>
              <p:nvPr/>
            </p:nvSpPr>
            <p:spPr>
              <a:xfrm>
                <a:off x="3312839" y="2718096"/>
                <a:ext cx="4490604" cy="62340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dirty="0"/>
              </a:p>
            </p:txBody>
          </p:sp>
          <p:sp>
            <p:nvSpPr>
              <p:cNvPr id="170" name="TextBox 112">
                <a:extLst>
                  <a:ext uri="{FF2B5EF4-FFF2-40B4-BE49-F238E27FC236}">
                    <a16:creationId xmlns:a16="http://schemas.microsoft.com/office/drawing/2014/main" id="{9DC3A883-881B-41BC-9257-68827A691EE6}"/>
                  </a:ext>
                </a:extLst>
              </p:cNvPr>
              <p:cNvSpPr txBox="1"/>
              <p:nvPr/>
            </p:nvSpPr>
            <p:spPr>
              <a:xfrm>
                <a:off x="4088503" y="2778203"/>
                <a:ext cx="3062483" cy="564288"/>
              </a:xfrm>
              <a:prstGeom prst="rect">
                <a:avLst/>
              </a:prstGeom>
              <a:grp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tx1">
                        <a:lumMod val="50000"/>
                      </a:schemeClr>
                    </a:solidFill>
                  </a:rPr>
                  <a:t>Eureka Service</a:t>
                </a:r>
                <a:endParaRPr lang="en-IN" sz="1600" b="1" dirty="0">
                  <a:solidFill>
                    <a:schemeClr val="tx1">
                      <a:lumMod val="50000"/>
                    </a:schemeClr>
                  </a:solidFill>
                </a:endParaRPr>
              </a:p>
            </p:txBody>
          </p:sp>
        </p:grpSp>
        <p:pic>
          <p:nvPicPr>
            <p:cNvPr id="168" name="Picture 167">
              <a:extLst>
                <a:ext uri="{FF2B5EF4-FFF2-40B4-BE49-F238E27FC236}">
                  <a16:creationId xmlns:a16="http://schemas.microsoft.com/office/drawing/2014/main" id="{2CAD514A-D4EF-4670-8817-3B646B65D64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9000" r="91500">
                          <a14:foregroundMark x1="9000" y1="55500" x2="9000" y2="55500"/>
                          <a14:foregroundMark x1="91500" y1="62250" x2="91500" y2="62250"/>
                        </a14:backgroundRemoval>
                      </a14:imgEffect>
                    </a14:imgLayer>
                  </a14:imgProps>
                </a:ext>
              </a:extLst>
            </a:blip>
            <a:stretch>
              <a:fillRect/>
            </a:stretch>
          </p:blipFill>
          <p:spPr>
            <a:xfrm>
              <a:off x="4184509" y="2779289"/>
              <a:ext cx="520498" cy="520498"/>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p:nvPr/>
        </p:nvSpPr>
        <p:spPr>
          <a:xfrm>
            <a:off x="2215206" y="2503224"/>
            <a:ext cx="4851900" cy="523055"/>
          </a:xfrm>
          <a:prstGeom prst="roundRect">
            <a:avLst>
              <a:gd name="adj" fmla="val 50000"/>
            </a:avLst>
          </a:prstGeom>
          <a:solidFill>
            <a:srgbClr val="7575EA"/>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462" name="Google Shape;462;p41"/>
          <p:cNvSpPr txBox="1">
            <a:spLocks noGrp="1"/>
          </p:cNvSpPr>
          <p:nvPr>
            <p:ph type="title"/>
          </p:nvPr>
        </p:nvSpPr>
        <p:spPr>
          <a:xfrm>
            <a:off x="1483506" y="1407610"/>
            <a:ext cx="63153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lumMod val="20000"/>
                    <a:lumOff val="80000"/>
                  </a:schemeClr>
                </a:solidFill>
              </a:rPr>
              <a:t>Dataflow Diagram</a:t>
            </a:r>
            <a:endParaRPr dirty="0">
              <a:solidFill>
                <a:schemeClr val="tx1">
                  <a:lumMod val="20000"/>
                  <a:lumOff val="80000"/>
                </a:schemeClr>
              </a:solidFill>
            </a:endParaRPr>
          </a:p>
        </p:txBody>
      </p:sp>
      <p:sp>
        <p:nvSpPr>
          <p:cNvPr id="463" name="Google Shape;463;p41"/>
          <p:cNvSpPr txBox="1">
            <a:spLocks noGrp="1"/>
          </p:cNvSpPr>
          <p:nvPr>
            <p:ph type="subTitle" idx="1"/>
          </p:nvPr>
        </p:nvSpPr>
        <p:spPr>
          <a:xfrm>
            <a:off x="2466894" y="2588952"/>
            <a:ext cx="44619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the data is coming.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
                                            <p:txEl>
                                              <p:pRg st="0" end="0"/>
                                            </p:txEl>
                                          </p:spTgt>
                                        </p:tgtEl>
                                        <p:attrNameLst>
                                          <p:attrName>style.visibility</p:attrName>
                                        </p:attrNameLst>
                                      </p:cBhvr>
                                      <p:to>
                                        <p:strVal val="visible"/>
                                      </p:to>
                                    </p:set>
                                    <p:animEffect transition="in" filter="fade">
                                      <p:cBhvr>
                                        <p:cTn id="7" dur="500"/>
                                        <p:tgtEl>
                                          <p:spTgt spid="4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60A991A-58C5-4638-A726-D2D4892A858E}"/>
              </a:ext>
            </a:extLst>
          </p:cNvPr>
          <p:cNvGrpSpPr/>
          <p:nvPr/>
        </p:nvGrpSpPr>
        <p:grpSpPr>
          <a:xfrm>
            <a:off x="818985" y="444393"/>
            <a:ext cx="3753013" cy="2198915"/>
            <a:chOff x="1521439" y="444393"/>
            <a:chExt cx="3254190" cy="2198915"/>
          </a:xfrm>
        </p:grpSpPr>
        <p:sp>
          <p:nvSpPr>
            <p:cNvPr id="7" name="Rectangle: Rounded Corners 6">
              <a:extLst>
                <a:ext uri="{FF2B5EF4-FFF2-40B4-BE49-F238E27FC236}">
                  <a16:creationId xmlns:a16="http://schemas.microsoft.com/office/drawing/2014/main" id="{34CF59EC-2A2C-406A-80A5-A804B53DF5EF}"/>
                </a:ext>
              </a:extLst>
            </p:cNvPr>
            <p:cNvSpPr/>
            <p:nvPr/>
          </p:nvSpPr>
          <p:spPr>
            <a:xfrm>
              <a:off x="1521439" y="444393"/>
              <a:ext cx="3254190" cy="2198915"/>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IN" dirty="0"/>
            </a:p>
          </p:txBody>
        </p:sp>
        <p:sp>
          <p:nvSpPr>
            <p:cNvPr id="28" name="TextBox 27">
              <a:extLst>
                <a:ext uri="{FF2B5EF4-FFF2-40B4-BE49-F238E27FC236}">
                  <a16:creationId xmlns:a16="http://schemas.microsoft.com/office/drawing/2014/main" id="{608ED8AF-BA7F-4AC1-9D65-C83491083A2D}"/>
                </a:ext>
              </a:extLst>
            </p:cNvPr>
            <p:cNvSpPr txBox="1"/>
            <p:nvPr/>
          </p:nvSpPr>
          <p:spPr>
            <a:xfrm>
              <a:off x="2082372" y="540669"/>
              <a:ext cx="1951745" cy="615553"/>
            </a:xfrm>
            <a:prstGeom prst="rect">
              <a:avLst/>
            </a:prstGeom>
            <a:noFill/>
          </p:spPr>
          <p:txBody>
            <a:bodyPr wrap="square" rtlCol="0">
              <a:spAutoFit/>
            </a:bodyPr>
            <a:lstStyle/>
            <a:p>
              <a:pPr algn="ctr"/>
              <a:r>
                <a:rPr lang="en-US" sz="2000" b="1" dirty="0">
                  <a:solidFill>
                    <a:schemeClr val="tx1">
                      <a:lumMod val="50000"/>
                    </a:schemeClr>
                  </a:solidFill>
                </a:rPr>
                <a:t>Login Service</a:t>
              </a:r>
            </a:p>
            <a:p>
              <a:pPr algn="ctr"/>
              <a:r>
                <a:rPr lang="en-US" b="1" dirty="0">
                  <a:solidFill>
                    <a:schemeClr val="tx1">
                      <a:lumMod val="50000"/>
                    </a:schemeClr>
                  </a:solidFill>
                </a:rPr>
                <a:t>(Consumer MS)</a:t>
              </a:r>
              <a:endParaRPr lang="en-IN" b="1" dirty="0">
                <a:solidFill>
                  <a:schemeClr val="tx1">
                    <a:lumMod val="50000"/>
                  </a:schemeClr>
                </a:solidFill>
              </a:endParaRPr>
            </a:p>
          </p:txBody>
        </p:sp>
      </p:grpSp>
      <p:grpSp>
        <p:nvGrpSpPr>
          <p:cNvPr id="38" name="Group 37">
            <a:extLst>
              <a:ext uri="{FF2B5EF4-FFF2-40B4-BE49-F238E27FC236}">
                <a16:creationId xmlns:a16="http://schemas.microsoft.com/office/drawing/2014/main" id="{103561AF-2B13-433A-8A96-E7C1663B9094}"/>
              </a:ext>
            </a:extLst>
          </p:cNvPr>
          <p:cNvGrpSpPr/>
          <p:nvPr/>
        </p:nvGrpSpPr>
        <p:grpSpPr>
          <a:xfrm>
            <a:off x="6444343" y="106423"/>
            <a:ext cx="2204036" cy="3389939"/>
            <a:chOff x="6444343" y="106423"/>
            <a:chExt cx="2204036" cy="3389939"/>
          </a:xfrm>
        </p:grpSpPr>
        <p:sp>
          <p:nvSpPr>
            <p:cNvPr id="6" name="Rectangle: Rounded Corners 5">
              <a:extLst>
                <a:ext uri="{FF2B5EF4-FFF2-40B4-BE49-F238E27FC236}">
                  <a16:creationId xmlns:a16="http://schemas.microsoft.com/office/drawing/2014/main" id="{E1470AAF-9302-41F8-A82C-00934C034213}"/>
                </a:ext>
              </a:extLst>
            </p:cNvPr>
            <p:cNvSpPr/>
            <p:nvPr/>
          </p:nvSpPr>
          <p:spPr>
            <a:xfrm>
              <a:off x="6444343" y="106423"/>
              <a:ext cx="2204036" cy="3389939"/>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Box 35">
              <a:extLst>
                <a:ext uri="{FF2B5EF4-FFF2-40B4-BE49-F238E27FC236}">
                  <a16:creationId xmlns:a16="http://schemas.microsoft.com/office/drawing/2014/main" id="{762B0101-3234-4EC4-B8F9-C38A8C68551E}"/>
                </a:ext>
              </a:extLst>
            </p:cNvPr>
            <p:cNvSpPr txBox="1"/>
            <p:nvPr/>
          </p:nvSpPr>
          <p:spPr>
            <a:xfrm>
              <a:off x="6845320" y="410210"/>
              <a:ext cx="1597077" cy="369332"/>
            </a:xfrm>
            <a:prstGeom prst="rect">
              <a:avLst/>
            </a:prstGeom>
            <a:noFill/>
          </p:spPr>
          <p:txBody>
            <a:bodyPr wrap="square" rtlCol="0">
              <a:spAutoFit/>
            </a:bodyPr>
            <a:lstStyle/>
            <a:p>
              <a:r>
                <a:rPr lang="en-US" sz="1800" b="1" dirty="0">
                  <a:solidFill>
                    <a:schemeClr val="tx1">
                      <a:lumMod val="50000"/>
                    </a:schemeClr>
                  </a:solidFill>
                </a:rPr>
                <a:t>Register MS</a:t>
              </a:r>
              <a:endParaRPr lang="en-IN" sz="1800" b="1" dirty="0">
                <a:solidFill>
                  <a:schemeClr val="tx1">
                    <a:lumMod val="50000"/>
                  </a:schemeClr>
                </a:solidFill>
              </a:endParaRPr>
            </a:p>
          </p:txBody>
        </p:sp>
      </p:grpSp>
      <p:grpSp>
        <p:nvGrpSpPr>
          <p:cNvPr id="42" name="Group 41">
            <a:extLst>
              <a:ext uri="{FF2B5EF4-FFF2-40B4-BE49-F238E27FC236}">
                <a16:creationId xmlns:a16="http://schemas.microsoft.com/office/drawing/2014/main" id="{FCF02DF6-A9EA-45B3-96E6-CEF836CFC853}"/>
              </a:ext>
            </a:extLst>
          </p:cNvPr>
          <p:cNvGrpSpPr/>
          <p:nvPr/>
        </p:nvGrpSpPr>
        <p:grpSpPr>
          <a:xfrm>
            <a:off x="479581" y="3093389"/>
            <a:ext cx="2666359" cy="2025324"/>
            <a:chOff x="391886" y="3081297"/>
            <a:chExt cx="2666359" cy="2025324"/>
          </a:xfrm>
        </p:grpSpPr>
        <p:sp>
          <p:nvSpPr>
            <p:cNvPr id="4" name="Rectangle: Rounded Corners 3">
              <a:extLst>
                <a:ext uri="{FF2B5EF4-FFF2-40B4-BE49-F238E27FC236}">
                  <a16:creationId xmlns:a16="http://schemas.microsoft.com/office/drawing/2014/main" id="{2B5E1F4B-DC64-4AD5-BD25-A7931CB03D91}"/>
                </a:ext>
              </a:extLst>
            </p:cNvPr>
            <p:cNvSpPr/>
            <p:nvPr/>
          </p:nvSpPr>
          <p:spPr>
            <a:xfrm>
              <a:off x="391886" y="3081297"/>
              <a:ext cx="2666359" cy="1928693"/>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19">
              <a:extLst>
                <a:ext uri="{FF2B5EF4-FFF2-40B4-BE49-F238E27FC236}">
                  <a16:creationId xmlns:a16="http://schemas.microsoft.com/office/drawing/2014/main" id="{A029AE59-C2D6-4723-8D2C-06AE4D6BE511}"/>
                </a:ext>
              </a:extLst>
            </p:cNvPr>
            <p:cNvPicPr>
              <a:picLocks noChangeAspect="1"/>
            </p:cNvPicPr>
            <p:nvPr/>
          </p:nvPicPr>
          <p:blipFill>
            <a:blip r:embed="rId2"/>
            <a:stretch>
              <a:fillRect/>
            </a:stretch>
          </p:blipFill>
          <p:spPr>
            <a:xfrm>
              <a:off x="653257" y="3336029"/>
              <a:ext cx="1071808" cy="1480699"/>
            </a:xfrm>
            <a:prstGeom prst="rect">
              <a:avLst/>
            </a:prstGeom>
          </p:spPr>
        </p:pic>
        <p:pic>
          <p:nvPicPr>
            <p:cNvPr id="23" name="Picture 22">
              <a:extLst>
                <a:ext uri="{FF2B5EF4-FFF2-40B4-BE49-F238E27FC236}">
                  <a16:creationId xmlns:a16="http://schemas.microsoft.com/office/drawing/2014/main" id="{1704672A-A15D-4698-926E-A05378596BD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213894" y="3432660"/>
              <a:ext cx="1673961" cy="1673961"/>
            </a:xfrm>
            <a:prstGeom prst="rect">
              <a:avLst/>
            </a:prstGeom>
          </p:spPr>
        </p:pic>
        <p:sp>
          <p:nvSpPr>
            <p:cNvPr id="24" name="TextBox 23">
              <a:extLst>
                <a:ext uri="{FF2B5EF4-FFF2-40B4-BE49-F238E27FC236}">
                  <a16:creationId xmlns:a16="http://schemas.microsoft.com/office/drawing/2014/main" id="{5BFA8D65-60A0-44B3-AB9A-66162ACFE843}"/>
                </a:ext>
              </a:extLst>
            </p:cNvPr>
            <p:cNvSpPr txBox="1"/>
            <p:nvPr/>
          </p:nvSpPr>
          <p:spPr>
            <a:xfrm>
              <a:off x="1812761" y="3122735"/>
              <a:ext cx="1160289" cy="584775"/>
            </a:xfrm>
            <a:prstGeom prst="rect">
              <a:avLst/>
            </a:prstGeom>
            <a:noFill/>
          </p:spPr>
          <p:txBody>
            <a:bodyPr wrap="square" rtlCol="0">
              <a:spAutoFit/>
            </a:bodyPr>
            <a:lstStyle/>
            <a:p>
              <a:r>
                <a:rPr lang="en-US" sz="1600" b="1" dirty="0">
                  <a:solidFill>
                    <a:schemeClr val="tx1">
                      <a:lumMod val="50000"/>
                    </a:schemeClr>
                  </a:solidFill>
                </a:rPr>
                <a:t>Angular Client</a:t>
              </a:r>
              <a:endParaRPr lang="en-IN" sz="1600" b="1" dirty="0">
                <a:solidFill>
                  <a:schemeClr val="tx1">
                    <a:lumMod val="50000"/>
                  </a:schemeClr>
                </a:solidFill>
              </a:endParaRPr>
            </a:p>
          </p:txBody>
        </p:sp>
      </p:grpSp>
      <p:graphicFrame>
        <p:nvGraphicFramePr>
          <p:cNvPr id="25" name="Table 25">
            <a:extLst>
              <a:ext uri="{FF2B5EF4-FFF2-40B4-BE49-F238E27FC236}">
                <a16:creationId xmlns:a16="http://schemas.microsoft.com/office/drawing/2014/main" id="{C544D1D4-96C1-4907-BA75-6632BCADE15F}"/>
              </a:ext>
            </a:extLst>
          </p:cNvPr>
          <p:cNvGraphicFramePr>
            <a:graphicFrameLocks noGrp="1"/>
          </p:cNvGraphicFramePr>
          <p:nvPr>
            <p:extLst>
              <p:ext uri="{D42A27DB-BD31-4B8C-83A1-F6EECF244321}">
                <p14:modId xmlns:p14="http://schemas.microsoft.com/office/powerpoint/2010/main" val="1411265782"/>
              </p:ext>
            </p:extLst>
          </p:nvPr>
        </p:nvGraphicFramePr>
        <p:xfrm>
          <a:off x="1130834" y="1220715"/>
          <a:ext cx="1363854" cy="1158240"/>
        </p:xfrm>
        <a:graphic>
          <a:graphicData uri="http://schemas.openxmlformats.org/drawingml/2006/table">
            <a:tbl>
              <a:tblPr firstRow="1" bandRow="1">
                <a:tableStyleId>{3C2FFA5D-87B4-456A-9821-1D502468CF0F}</a:tableStyleId>
              </a:tblPr>
              <a:tblGrid>
                <a:gridCol w="1363854">
                  <a:extLst>
                    <a:ext uri="{9D8B030D-6E8A-4147-A177-3AD203B41FA5}">
                      <a16:colId xmlns:a16="http://schemas.microsoft.com/office/drawing/2014/main" val="555787787"/>
                    </a:ext>
                  </a:extLst>
                </a:gridCol>
              </a:tblGrid>
              <a:tr h="444992">
                <a:tc>
                  <a:txBody>
                    <a:bodyPr/>
                    <a:lstStyle/>
                    <a:p>
                      <a:pPr algn="ctr"/>
                      <a:r>
                        <a:rPr lang="en-US" sz="1600" dirty="0"/>
                        <a:t>Rest Controller</a:t>
                      </a:r>
                      <a:endParaRPr lang="en-IN" sz="1600" dirty="0"/>
                    </a:p>
                  </a:txBody>
                  <a:tcPr/>
                </a:tc>
                <a:extLst>
                  <a:ext uri="{0D108BD9-81ED-4DB2-BD59-A6C34878D82A}">
                    <a16:rowId xmlns:a16="http://schemas.microsoft.com/office/drawing/2014/main" val="1981319421"/>
                  </a:ext>
                </a:extLst>
              </a:tr>
              <a:tr h="452168">
                <a:tc>
                  <a:txBody>
                    <a:bodyPr/>
                    <a:lstStyle/>
                    <a:p>
                      <a:pPr algn="ctr"/>
                      <a:r>
                        <a:rPr lang="en-US" sz="1600" b="1" dirty="0">
                          <a:solidFill>
                            <a:schemeClr val="bg1"/>
                          </a:solidFill>
                        </a:rPr>
                        <a:t>CRUD Operations</a:t>
                      </a:r>
                      <a:endParaRPr lang="en-IN" sz="1600" b="1" dirty="0">
                        <a:solidFill>
                          <a:schemeClr val="bg1"/>
                        </a:solidFill>
                      </a:endParaRPr>
                    </a:p>
                  </a:txBody>
                  <a:tcPr/>
                </a:tc>
                <a:extLst>
                  <a:ext uri="{0D108BD9-81ED-4DB2-BD59-A6C34878D82A}">
                    <a16:rowId xmlns:a16="http://schemas.microsoft.com/office/drawing/2014/main" val="197121636"/>
                  </a:ext>
                </a:extLst>
              </a:tr>
            </a:tbl>
          </a:graphicData>
        </a:graphic>
      </p:graphicFrame>
      <p:graphicFrame>
        <p:nvGraphicFramePr>
          <p:cNvPr id="27" name="Table 25">
            <a:extLst>
              <a:ext uri="{FF2B5EF4-FFF2-40B4-BE49-F238E27FC236}">
                <a16:creationId xmlns:a16="http://schemas.microsoft.com/office/drawing/2014/main" id="{88022D44-8861-4169-8B75-F0F8B89DBFE1}"/>
              </a:ext>
            </a:extLst>
          </p:cNvPr>
          <p:cNvGraphicFramePr>
            <a:graphicFrameLocks noGrp="1"/>
          </p:cNvGraphicFramePr>
          <p:nvPr>
            <p:extLst>
              <p:ext uri="{D42A27DB-BD31-4B8C-83A1-F6EECF244321}">
                <p14:modId xmlns:p14="http://schemas.microsoft.com/office/powerpoint/2010/main" val="2618384033"/>
              </p:ext>
            </p:extLst>
          </p:nvPr>
        </p:nvGraphicFramePr>
        <p:xfrm>
          <a:off x="2802049" y="1252498"/>
          <a:ext cx="1439187" cy="1136039"/>
        </p:xfrm>
        <a:graphic>
          <a:graphicData uri="http://schemas.openxmlformats.org/drawingml/2006/table">
            <a:tbl>
              <a:tblPr firstRow="1" bandRow="1">
                <a:tableStyleId>{3C2FFA5D-87B4-456A-9821-1D502468CF0F}</a:tableStyleId>
              </a:tblPr>
              <a:tblGrid>
                <a:gridCol w="1439187">
                  <a:extLst>
                    <a:ext uri="{9D8B030D-6E8A-4147-A177-3AD203B41FA5}">
                      <a16:colId xmlns:a16="http://schemas.microsoft.com/office/drawing/2014/main" val="555787787"/>
                    </a:ext>
                  </a:extLst>
                </a:gridCol>
              </a:tblGrid>
              <a:tr h="480936">
                <a:tc>
                  <a:txBody>
                    <a:bodyPr/>
                    <a:lstStyle/>
                    <a:p>
                      <a:pPr algn="ctr"/>
                      <a:r>
                        <a:rPr lang="en-US" sz="1400" dirty="0"/>
                        <a:t>&lt;&lt;interface&gt;&gt;</a:t>
                      </a:r>
                    </a:p>
                    <a:p>
                      <a:pPr algn="ctr"/>
                      <a:r>
                        <a:rPr lang="en-US" sz="1400" dirty="0"/>
                        <a:t>Login Service</a:t>
                      </a:r>
                      <a:endParaRPr lang="en-IN" sz="1400" dirty="0"/>
                    </a:p>
                  </a:txBody>
                  <a:tcPr/>
                </a:tc>
                <a:extLst>
                  <a:ext uri="{0D108BD9-81ED-4DB2-BD59-A6C34878D82A}">
                    <a16:rowId xmlns:a16="http://schemas.microsoft.com/office/drawing/2014/main" val="1981319421"/>
                  </a:ext>
                </a:extLst>
              </a:tr>
              <a:tr h="61787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solidFill>
                            <a:schemeClr val="bg1"/>
                          </a:solidFill>
                        </a:rPr>
                        <a:t>CRUD Operations</a:t>
                      </a:r>
                      <a:endParaRPr lang="en-IN" sz="1600" b="1" dirty="0">
                        <a:solidFill>
                          <a:schemeClr val="bg1"/>
                        </a:solidFill>
                      </a:endParaRPr>
                    </a:p>
                  </a:txBody>
                  <a:tcPr/>
                </a:tc>
                <a:extLst>
                  <a:ext uri="{0D108BD9-81ED-4DB2-BD59-A6C34878D82A}">
                    <a16:rowId xmlns:a16="http://schemas.microsoft.com/office/drawing/2014/main" val="197121636"/>
                  </a:ext>
                </a:extLst>
              </a:tr>
            </a:tbl>
          </a:graphicData>
        </a:graphic>
      </p:graphicFrame>
      <p:grpSp>
        <p:nvGrpSpPr>
          <p:cNvPr id="43" name="Group 42">
            <a:extLst>
              <a:ext uri="{FF2B5EF4-FFF2-40B4-BE49-F238E27FC236}">
                <a16:creationId xmlns:a16="http://schemas.microsoft.com/office/drawing/2014/main" id="{F50F607B-3D91-4467-B9ED-EE33C39CFA74}"/>
              </a:ext>
            </a:extLst>
          </p:cNvPr>
          <p:cNvGrpSpPr/>
          <p:nvPr/>
        </p:nvGrpSpPr>
        <p:grpSpPr>
          <a:xfrm>
            <a:off x="3589788" y="3081296"/>
            <a:ext cx="2666359" cy="1928693"/>
            <a:chOff x="3571795" y="3112033"/>
            <a:chExt cx="2666359" cy="1928693"/>
          </a:xfrm>
        </p:grpSpPr>
        <p:sp>
          <p:nvSpPr>
            <p:cNvPr id="5" name="Rectangle: Rounded Corners 4">
              <a:extLst>
                <a:ext uri="{FF2B5EF4-FFF2-40B4-BE49-F238E27FC236}">
                  <a16:creationId xmlns:a16="http://schemas.microsoft.com/office/drawing/2014/main" id="{86033378-FBD1-441A-B69F-45A5924FE292}"/>
                </a:ext>
              </a:extLst>
            </p:cNvPr>
            <p:cNvSpPr/>
            <p:nvPr/>
          </p:nvSpPr>
          <p:spPr>
            <a:xfrm>
              <a:off x="3571795" y="3112033"/>
              <a:ext cx="2666359" cy="1928693"/>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Cloud 28">
              <a:extLst>
                <a:ext uri="{FF2B5EF4-FFF2-40B4-BE49-F238E27FC236}">
                  <a16:creationId xmlns:a16="http://schemas.microsoft.com/office/drawing/2014/main" id="{2FA8DF0D-B12E-407F-80C0-611DDC25E695}"/>
                </a:ext>
              </a:extLst>
            </p:cNvPr>
            <p:cNvSpPr/>
            <p:nvPr/>
          </p:nvSpPr>
          <p:spPr>
            <a:xfrm>
              <a:off x="3742184" y="3891001"/>
              <a:ext cx="2282097" cy="99604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lumMod val="50000"/>
                    </a:schemeClr>
                  </a:solidFill>
                </a:rPr>
                <a:t>Register Service Proxy</a:t>
              </a:r>
              <a:endParaRPr lang="en-IN" b="1" dirty="0">
                <a:solidFill>
                  <a:schemeClr val="tx1">
                    <a:lumMod val="50000"/>
                  </a:schemeClr>
                </a:solidFill>
              </a:endParaRPr>
            </a:p>
          </p:txBody>
        </p:sp>
        <p:sp>
          <p:nvSpPr>
            <p:cNvPr id="30" name="TextBox 29">
              <a:extLst>
                <a:ext uri="{FF2B5EF4-FFF2-40B4-BE49-F238E27FC236}">
                  <a16:creationId xmlns:a16="http://schemas.microsoft.com/office/drawing/2014/main" id="{8B971837-59AE-44AE-B7E3-4236259B5385}"/>
                </a:ext>
              </a:extLst>
            </p:cNvPr>
            <p:cNvSpPr txBox="1"/>
            <p:nvPr/>
          </p:nvSpPr>
          <p:spPr>
            <a:xfrm>
              <a:off x="4089154" y="3336029"/>
              <a:ext cx="1719941" cy="369332"/>
            </a:xfrm>
            <a:prstGeom prst="rect">
              <a:avLst/>
            </a:prstGeom>
            <a:noFill/>
          </p:spPr>
          <p:txBody>
            <a:bodyPr wrap="square" rtlCol="0">
              <a:spAutoFit/>
            </a:bodyPr>
            <a:lstStyle/>
            <a:p>
              <a:r>
                <a:rPr lang="en-US" sz="1800" b="1" dirty="0">
                  <a:solidFill>
                    <a:schemeClr val="tx1">
                      <a:lumMod val="50000"/>
                    </a:schemeClr>
                  </a:solidFill>
                </a:rPr>
                <a:t>Feign Client</a:t>
              </a:r>
              <a:endParaRPr lang="en-IN" sz="1800" b="1" dirty="0">
                <a:solidFill>
                  <a:schemeClr val="tx1">
                    <a:lumMod val="50000"/>
                  </a:schemeClr>
                </a:solidFill>
              </a:endParaRPr>
            </a:p>
          </p:txBody>
        </p:sp>
      </p:grpSp>
      <p:graphicFrame>
        <p:nvGraphicFramePr>
          <p:cNvPr id="31" name="Table 31">
            <a:extLst>
              <a:ext uri="{FF2B5EF4-FFF2-40B4-BE49-F238E27FC236}">
                <a16:creationId xmlns:a16="http://schemas.microsoft.com/office/drawing/2014/main" id="{BE984F9A-6CBF-41E4-859F-885F83881876}"/>
              </a:ext>
            </a:extLst>
          </p:cNvPr>
          <p:cNvGraphicFramePr>
            <a:graphicFrameLocks noGrp="1"/>
          </p:cNvGraphicFramePr>
          <p:nvPr>
            <p:extLst>
              <p:ext uri="{D42A27DB-BD31-4B8C-83A1-F6EECF244321}">
                <p14:modId xmlns:p14="http://schemas.microsoft.com/office/powerpoint/2010/main" val="2621036321"/>
              </p:ext>
            </p:extLst>
          </p:nvPr>
        </p:nvGraphicFramePr>
        <p:xfrm>
          <a:off x="6751704" y="1021663"/>
          <a:ext cx="1690693" cy="1849581"/>
        </p:xfrm>
        <a:graphic>
          <a:graphicData uri="http://schemas.openxmlformats.org/drawingml/2006/table">
            <a:tbl>
              <a:tblPr firstRow="1" bandRow="1">
                <a:tableStyleId>{3C2FFA5D-87B4-456A-9821-1D502468CF0F}</a:tableStyleId>
              </a:tblPr>
              <a:tblGrid>
                <a:gridCol w="1690693">
                  <a:extLst>
                    <a:ext uri="{9D8B030D-6E8A-4147-A177-3AD203B41FA5}">
                      <a16:colId xmlns:a16="http://schemas.microsoft.com/office/drawing/2014/main" val="2670598632"/>
                    </a:ext>
                  </a:extLst>
                </a:gridCol>
              </a:tblGrid>
              <a:tr h="441377">
                <a:tc>
                  <a:txBody>
                    <a:bodyPr/>
                    <a:lstStyle/>
                    <a:p>
                      <a:r>
                        <a:rPr lang="en-US" sz="1600" dirty="0"/>
                        <a:t>Rest Controller</a:t>
                      </a:r>
                      <a:endParaRPr lang="en-IN" sz="1600" dirty="0"/>
                    </a:p>
                  </a:txBody>
                  <a:tcPr/>
                </a:tc>
                <a:extLst>
                  <a:ext uri="{0D108BD9-81ED-4DB2-BD59-A6C34878D82A}">
                    <a16:rowId xmlns:a16="http://schemas.microsoft.com/office/drawing/2014/main" val="4009701476"/>
                  </a:ext>
                </a:extLst>
              </a:tr>
              <a:tr h="704102">
                <a:tc>
                  <a:txBody>
                    <a:bodyPr/>
                    <a:lstStyle/>
                    <a:p>
                      <a:pPr algn="ctr"/>
                      <a:r>
                        <a:rPr lang="en-US" sz="1800" b="1" dirty="0">
                          <a:solidFill>
                            <a:schemeClr val="bg1"/>
                          </a:solidFill>
                        </a:rPr>
                        <a:t>Mongo Repository</a:t>
                      </a:r>
                      <a:endParaRPr lang="en-IN" sz="1800" b="1" dirty="0">
                        <a:solidFill>
                          <a:schemeClr val="bg1"/>
                        </a:solidFill>
                      </a:endParaRPr>
                    </a:p>
                  </a:txBody>
                  <a:tcPr/>
                </a:tc>
                <a:extLst>
                  <a:ext uri="{0D108BD9-81ED-4DB2-BD59-A6C34878D82A}">
                    <a16:rowId xmlns:a16="http://schemas.microsoft.com/office/drawing/2014/main" val="3895006092"/>
                  </a:ext>
                </a:extLst>
              </a:tr>
              <a:tr h="704102">
                <a:tc>
                  <a:txBody>
                    <a:bodyPr/>
                    <a:lstStyle/>
                    <a:p>
                      <a:endParaRPr lang="en-IN" dirty="0"/>
                    </a:p>
                  </a:txBody>
                  <a:tcPr/>
                </a:tc>
                <a:extLst>
                  <a:ext uri="{0D108BD9-81ED-4DB2-BD59-A6C34878D82A}">
                    <a16:rowId xmlns:a16="http://schemas.microsoft.com/office/drawing/2014/main" val="729009144"/>
                  </a:ext>
                </a:extLst>
              </a:tr>
            </a:tbl>
          </a:graphicData>
        </a:graphic>
      </p:graphicFrame>
      <p:sp>
        <p:nvSpPr>
          <p:cNvPr id="33" name="Cylinder 32">
            <a:extLst>
              <a:ext uri="{FF2B5EF4-FFF2-40B4-BE49-F238E27FC236}">
                <a16:creationId xmlns:a16="http://schemas.microsoft.com/office/drawing/2014/main" id="{BCED6CFB-6F2C-427E-9E1D-3123ED1D1DBF}"/>
              </a:ext>
            </a:extLst>
          </p:cNvPr>
          <p:cNvSpPr/>
          <p:nvPr/>
        </p:nvSpPr>
        <p:spPr>
          <a:xfrm>
            <a:off x="7028953" y="2265300"/>
            <a:ext cx="1208598" cy="4779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5BC13756-AFEC-4B7D-95F5-95DA65A286C3}"/>
              </a:ext>
            </a:extLst>
          </p:cNvPr>
          <p:cNvSpPr txBox="1"/>
          <p:nvPr/>
        </p:nvSpPr>
        <p:spPr>
          <a:xfrm>
            <a:off x="7170559" y="2399968"/>
            <a:ext cx="1042565" cy="314900"/>
          </a:xfrm>
          <a:prstGeom prst="rect">
            <a:avLst/>
          </a:prstGeom>
          <a:noFill/>
        </p:spPr>
        <p:txBody>
          <a:bodyPr wrap="square" rtlCol="0">
            <a:spAutoFit/>
          </a:bodyPr>
          <a:lstStyle/>
          <a:p>
            <a:r>
              <a:rPr lang="en-US" dirty="0">
                <a:solidFill>
                  <a:schemeClr val="bg1"/>
                </a:solidFill>
              </a:rPr>
              <a:t>MongoDB</a:t>
            </a:r>
            <a:endParaRPr lang="en-IN" dirty="0">
              <a:solidFill>
                <a:schemeClr val="bg1"/>
              </a:solidFill>
            </a:endParaRPr>
          </a:p>
        </p:txBody>
      </p:sp>
      <p:cxnSp>
        <p:nvCxnSpPr>
          <p:cNvPr id="45" name="Straight Arrow Connector 44">
            <a:extLst>
              <a:ext uri="{FF2B5EF4-FFF2-40B4-BE49-F238E27FC236}">
                <a16:creationId xmlns:a16="http://schemas.microsoft.com/office/drawing/2014/main" id="{0278EAA2-8CD6-486F-A998-A390A5445723}"/>
              </a:ext>
            </a:extLst>
          </p:cNvPr>
          <p:cNvCxnSpPr>
            <a:cxnSpLocks/>
            <a:stCxn id="4" idx="0"/>
            <a:endCxn id="25" idx="2"/>
          </p:cNvCxnSpPr>
          <p:nvPr/>
        </p:nvCxnSpPr>
        <p:spPr>
          <a:xfrm flipV="1">
            <a:off x="1812761" y="2378955"/>
            <a:ext cx="0" cy="71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1052CB4-31DB-454C-BABE-6D4A2519EC23}"/>
              </a:ext>
            </a:extLst>
          </p:cNvPr>
          <p:cNvCxnSpPr>
            <a:cxnSpLocks/>
            <a:endCxn id="29" idx="2"/>
          </p:cNvCxnSpPr>
          <p:nvPr/>
        </p:nvCxnSpPr>
        <p:spPr>
          <a:xfrm rot="16200000" flipH="1">
            <a:off x="2555031" y="3146060"/>
            <a:ext cx="1980843" cy="4436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29EB988A-D265-4A13-9ECE-131F8AD0AAD0}"/>
              </a:ext>
            </a:extLst>
          </p:cNvPr>
          <p:cNvCxnSpPr>
            <a:cxnSpLocks/>
            <a:stCxn id="5" idx="0"/>
          </p:cNvCxnSpPr>
          <p:nvPr/>
        </p:nvCxnSpPr>
        <p:spPr>
          <a:xfrm rot="5400000" flipH="1" flipV="1">
            <a:off x="4907046" y="1236638"/>
            <a:ext cx="1860581" cy="1828736"/>
          </a:xfrm>
          <a:prstGeom prst="bentConnector3">
            <a:avLst>
              <a:gd name="adj1" fmla="val 10000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6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nodeType="with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5"/>
          <p:cNvSpPr/>
          <p:nvPr/>
        </p:nvSpPr>
        <p:spPr>
          <a:xfrm>
            <a:off x="2360006" y="1640231"/>
            <a:ext cx="1077300" cy="10773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title"/>
          </p:nvPr>
        </p:nvSpPr>
        <p:spPr>
          <a:xfrm>
            <a:off x="3666249" y="1813181"/>
            <a:ext cx="3124200" cy="731400"/>
          </a:xfrm>
          <a:prstGeom prst="rect">
            <a:avLst/>
          </a:prstGeom>
        </p:spPr>
        <p:txBody>
          <a:bodyPr spcFirstLastPara="1" wrap="square" lIns="91425" tIns="91425" rIns="91425" bIns="91425" anchor="ctr" anchorCtr="0">
            <a:noAutofit/>
          </a:bodyPr>
          <a:lstStyle/>
          <a:p>
            <a:pPr lvl="0"/>
            <a:r>
              <a:rPr lang="en-US" dirty="0">
                <a:solidFill>
                  <a:schemeClr val="bg1">
                    <a:lumMod val="90000"/>
                  </a:schemeClr>
                </a:solidFill>
              </a:rPr>
              <a:t>Detailed Demo </a:t>
            </a:r>
            <a:endParaRPr dirty="0"/>
          </a:p>
        </p:txBody>
      </p:sp>
      <p:sp>
        <p:nvSpPr>
          <p:cNvPr id="654" name="Google Shape;654;p45"/>
          <p:cNvSpPr txBox="1">
            <a:spLocks noGrp="1"/>
          </p:cNvSpPr>
          <p:nvPr>
            <p:ph type="title" idx="2"/>
          </p:nvPr>
        </p:nvSpPr>
        <p:spPr>
          <a:xfrm>
            <a:off x="2353556" y="1708031"/>
            <a:ext cx="10902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3"/>
                                        </p:tgtEl>
                                        <p:attrNameLst>
                                          <p:attrName>style.visibility</p:attrName>
                                        </p:attrNameLst>
                                      </p:cBhvr>
                                      <p:to>
                                        <p:strVal val="visible"/>
                                      </p:to>
                                    </p:set>
                                    <p:animEffect transition="in" filter="fade">
                                      <p:cBhvr>
                                        <p:cTn id="7" dur="500"/>
                                        <p:tgtEl>
                                          <p:spTgt spid="6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4"/>
                                        </p:tgtEl>
                                        <p:attrNameLst>
                                          <p:attrName>style.visibility</p:attrName>
                                        </p:attrNameLst>
                                      </p:cBhvr>
                                      <p:to>
                                        <p:strVal val="visible"/>
                                      </p:to>
                                    </p:set>
                                    <p:animEffect transition="in" filter="fade">
                                      <p:cBhvr>
                                        <p:cTn id="10" dur="500"/>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0"/>
      <p:bldP spid="6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5"/>
          <p:cNvSpPr/>
          <p:nvPr/>
        </p:nvSpPr>
        <p:spPr>
          <a:xfrm>
            <a:off x="2360006" y="1640231"/>
            <a:ext cx="1077300" cy="10773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title"/>
          </p:nvPr>
        </p:nvSpPr>
        <p:spPr>
          <a:xfrm>
            <a:off x="3666249" y="1813181"/>
            <a:ext cx="3124200" cy="731400"/>
          </a:xfrm>
          <a:prstGeom prst="rect">
            <a:avLst/>
          </a:prstGeom>
        </p:spPr>
        <p:txBody>
          <a:bodyPr spcFirstLastPara="1" wrap="square" lIns="91425" tIns="91425" rIns="91425" bIns="91425" anchor="ctr" anchorCtr="0">
            <a:noAutofit/>
          </a:bodyPr>
          <a:lstStyle/>
          <a:p>
            <a:pPr lvl="0"/>
            <a:r>
              <a:rPr lang="en-US" dirty="0">
                <a:solidFill>
                  <a:schemeClr val="bg1">
                    <a:lumMod val="90000"/>
                  </a:schemeClr>
                </a:solidFill>
              </a:rPr>
              <a:t>Detailed Demo</a:t>
            </a:r>
            <a:endParaRPr dirty="0"/>
          </a:p>
        </p:txBody>
      </p:sp>
      <p:sp>
        <p:nvSpPr>
          <p:cNvPr id="654" name="Google Shape;654;p45"/>
          <p:cNvSpPr txBox="1">
            <a:spLocks noGrp="1"/>
          </p:cNvSpPr>
          <p:nvPr>
            <p:ph type="title" idx="2"/>
          </p:nvPr>
        </p:nvSpPr>
        <p:spPr>
          <a:xfrm>
            <a:off x="2353556" y="1708031"/>
            <a:ext cx="10902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3285489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fade">
                                      <p:cBhvr>
                                        <p:cTn id="7" dur="500"/>
                                        <p:tgtEl>
                                          <p:spTgt spid="6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3"/>
                                        </p:tgtEl>
                                        <p:attrNameLst>
                                          <p:attrName>style.visibility</p:attrName>
                                        </p:attrNameLst>
                                      </p:cBhvr>
                                      <p:to>
                                        <p:strVal val="visible"/>
                                      </p:to>
                                    </p:set>
                                    <p:animEffect transition="in" filter="fade">
                                      <p:cBhvr>
                                        <p:cTn id="10" dur="500"/>
                                        <p:tgtEl>
                                          <p:spTgt spid="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 grpId="0"/>
      <p:bldP spid="6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51A7-C15F-420A-8D35-DBDCC391799E}"/>
              </a:ext>
            </a:extLst>
          </p:cNvPr>
          <p:cNvSpPr>
            <a:spLocks noGrp="1"/>
          </p:cNvSpPr>
          <p:nvPr>
            <p:ph type="title"/>
          </p:nvPr>
        </p:nvSpPr>
        <p:spPr/>
        <p:txBody>
          <a:bodyPr/>
          <a:lstStyle/>
          <a:p>
            <a:r>
              <a:rPr lang="en-IN" dirty="0">
                <a:solidFill>
                  <a:schemeClr val="tx1">
                    <a:lumMod val="20000"/>
                    <a:lumOff val="80000"/>
                  </a:schemeClr>
                </a:solidFill>
              </a:rPr>
              <a:t>Microservices Pattern</a:t>
            </a:r>
          </a:p>
        </p:txBody>
      </p:sp>
      <p:grpSp>
        <p:nvGrpSpPr>
          <p:cNvPr id="9" name="Group 8">
            <a:extLst>
              <a:ext uri="{FF2B5EF4-FFF2-40B4-BE49-F238E27FC236}">
                <a16:creationId xmlns:a16="http://schemas.microsoft.com/office/drawing/2014/main" id="{A62EF8CE-3ADD-4F93-BDFD-7697FC9D3F89}"/>
              </a:ext>
            </a:extLst>
          </p:cNvPr>
          <p:cNvGrpSpPr/>
          <p:nvPr/>
        </p:nvGrpSpPr>
        <p:grpSpPr>
          <a:xfrm>
            <a:off x="534701" y="996700"/>
            <a:ext cx="3487310" cy="3170846"/>
            <a:chOff x="496294" y="768100"/>
            <a:chExt cx="3487310" cy="3170846"/>
          </a:xfrm>
        </p:grpSpPr>
        <p:pic>
          <p:nvPicPr>
            <p:cNvPr id="4" name="Picture 3">
              <a:extLst>
                <a:ext uri="{FF2B5EF4-FFF2-40B4-BE49-F238E27FC236}">
                  <a16:creationId xmlns:a16="http://schemas.microsoft.com/office/drawing/2014/main" id="{A5670B2B-858F-46FB-AC97-68C9675CBC7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000" r="91250">
                          <a14:foregroundMark x1="9000" y1="58000" x2="9000" y2="58000"/>
                          <a14:foregroundMark x1="91250" y1="60500" x2="91250" y2="60500"/>
                        </a14:backgroundRemoval>
                      </a14:imgEffect>
                    </a14:imgLayer>
                  </a14:imgProps>
                </a:ext>
              </a:extLst>
            </a:blip>
            <a:stretch>
              <a:fillRect/>
            </a:stretch>
          </p:blipFill>
          <p:spPr>
            <a:xfrm>
              <a:off x="496294" y="768100"/>
              <a:ext cx="3018183" cy="3018183"/>
            </a:xfrm>
            <a:prstGeom prst="rect">
              <a:avLst/>
            </a:prstGeom>
          </p:spPr>
        </p:pic>
        <p:sp>
          <p:nvSpPr>
            <p:cNvPr id="7" name="TextBox 6">
              <a:extLst>
                <a:ext uri="{FF2B5EF4-FFF2-40B4-BE49-F238E27FC236}">
                  <a16:creationId xmlns:a16="http://schemas.microsoft.com/office/drawing/2014/main" id="{C0B73D16-A44E-44FE-A058-F740A05AF2C7}"/>
                </a:ext>
              </a:extLst>
            </p:cNvPr>
            <p:cNvSpPr txBox="1"/>
            <p:nvPr/>
          </p:nvSpPr>
          <p:spPr>
            <a:xfrm>
              <a:off x="644056" y="3354171"/>
              <a:ext cx="3339548" cy="584775"/>
            </a:xfrm>
            <a:prstGeom prst="rect">
              <a:avLst/>
            </a:prstGeom>
            <a:noFill/>
          </p:spPr>
          <p:txBody>
            <a:bodyPr wrap="square" rtlCol="0">
              <a:spAutoFit/>
            </a:bodyPr>
            <a:lstStyle/>
            <a:p>
              <a:r>
                <a:rPr lang="en-IN" sz="3200" b="1" dirty="0">
                  <a:solidFill>
                    <a:schemeClr val="tx1">
                      <a:lumMod val="50000"/>
                    </a:schemeClr>
                  </a:solidFill>
                </a:rPr>
                <a:t>Eureka Server</a:t>
              </a:r>
            </a:p>
          </p:txBody>
        </p:sp>
      </p:grpSp>
      <p:grpSp>
        <p:nvGrpSpPr>
          <p:cNvPr id="10" name="Group 9">
            <a:extLst>
              <a:ext uri="{FF2B5EF4-FFF2-40B4-BE49-F238E27FC236}">
                <a16:creationId xmlns:a16="http://schemas.microsoft.com/office/drawing/2014/main" id="{2614BD02-892C-46EB-B476-AE57D5B04128}"/>
              </a:ext>
            </a:extLst>
          </p:cNvPr>
          <p:cNvGrpSpPr/>
          <p:nvPr/>
        </p:nvGrpSpPr>
        <p:grpSpPr>
          <a:xfrm>
            <a:off x="5066074" y="1226580"/>
            <a:ext cx="3614787" cy="2940966"/>
            <a:chOff x="4994512" y="996701"/>
            <a:chExt cx="3614787" cy="2940966"/>
          </a:xfrm>
        </p:grpSpPr>
        <p:pic>
          <p:nvPicPr>
            <p:cNvPr id="6" name="Picture 5">
              <a:extLst>
                <a:ext uri="{FF2B5EF4-FFF2-40B4-BE49-F238E27FC236}">
                  <a16:creationId xmlns:a16="http://schemas.microsoft.com/office/drawing/2014/main" id="{09469487-7FD6-4CA1-A559-DA9C77663BF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667" b="91167" l="10000" r="90000">
                          <a14:foregroundMark x1="50435" y1="7833" x2="50435" y2="7833"/>
                          <a14:foregroundMark x1="42500" y1="91167" x2="42500" y2="91167"/>
                        </a14:backgroundRemoval>
                      </a14:imgEffect>
                    </a14:imgLayer>
                  </a14:imgProps>
                </a:ext>
              </a:extLst>
            </a:blip>
            <a:stretch>
              <a:fillRect/>
            </a:stretch>
          </p:blipFill>
          <p:spPr>
            <a:xfrm>
              <a:off x="4994512" y="996701"/>
              <a:ext cx="3614787" cy="2357470"/>
            </a:xfrm>
            <a:prstGeom prst="rect">
              <a:avLst/>
            </a:prstGeom>
          </p:spPr>
        </p:pic>
        <p:sp>
          <p:nvSpPr>
            <p:cNvPr id="8" name="TextBox 7">
              <a:extLst>
                <a:ext uri="{FF2B5EF4-FFF2-40B4-BE49-F238E27FC236}">
                  <a16:creationId xmlns:a16="http://schemas.microsoft.com/office/drawing/2014/main" id="{A3FF119A-E02E-4DD1-A35E-6279ECC828EF}"/>
                </a:ext>
              </a:extLst>
            </p:cNvPr>
            <p:cNvSpPr txBox="1"/>
            <p:nvPr/>
          </p:nvSpPr>
          <p:spPr>
            <a:xfrm>
              <a:off x="5084452" y="3352892"/>
              <a:ext cx="3339548" cy="584775"/>
            </a:xfrm>
            <a:prstGeom prst="rect">
              <a:avLst/>
            </a:prstGeom>
            <a:noFill/>
          </p:spPr>
          <p:txBody>
            <a:bodyPr wrap="square" rtlCol="0">
              <a:spAutoFit/>
            </a:bodyPr>
            <a:lstStyle/>
            <a:p>
              <a:pPr algn="ctr"/>
              <a:r>
                <a:rPr lang="en-IN" sz="3200" b="1" dirty="0">
                  <a:solidFill>
                    <a:schemeClr val="tx1">
                      <a:lumMod val="50000"/>
                    </a:schemeClr>
                  </a:solidFill>
                </a:rPr>
                <a:t>API-Gateway</a:t>
              </a:r>
            </a:p>
          </p:txBody>
        </p:sp>
      </p:grpSp>
    </p:spTree>
    <p:extLst>
      <p:ext uri="{BB962C8B-B14F-4D97-AF65-F5344CB8AC3E}">
        <p14:creationId xmlns:p14="http://schemas.microsoft.com/office/powerpoint/2010/main" val="206661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tro">
            <a:hlinkClick r:id="" action="ppaction://media"/>
            <a:extLst>
              <a:ext uri="{FF2B5EF4-FFF2-40B4-BE49-F238E27FC236}">
                <a16:creationId xmlns:a16="http://schemas.microsoft.com/office/drawing/2014/main" id="{8E1BE838-4B4B-429B-B76E-E40276B403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3507" y="1025719"/>
            <a:ext cx="4152465" cy="2330922"/>
          </a:xfrm>
          <a:prstGeom prst="rect">
            <a:avLst/>
          </a:prstGeom>
        </p:spPr>
      </p:pic>
    </p:spTree>
    <p:extLst>
      <p:ext uri="{BB962C8B-B14F-4D97-AF65-F5344CB8AC3E}">
        <p14:creationId xmlns:p14="http://schemas.microsoft.com/office/powerpoint/2010/main" val="254197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3D856-2413-4D04-A269-5BFFF0835F40}"/>
              </a:ext>
            </a:extLst>
          </p:cNvPr>
          <p:cNvSpPr>
            <a:spLocks noGrp="1"/>
          </p:cNvSpPr>
          <p:nvPr>
            <p:ph type="title"/>
          </p:nvPr>
        </p:nvSpPr>
        <p:spPr/>
        <p:txBody>
          <a:bodyPr/>
          <a:lstStyle/>
          <a:p>
            <a:r>
              <a:rPr lang="en-IN" dirty="0">
                <a:solidFill>
                  <a:schemeClr val="tx1">
                    <a:lumMod val="20000"/>
                    <a:lumOff val="80000"/>
                  </a:schemeClr>
                </a:solidFill>
              </a:rPr>
              <a:t>Eureka Server</a:t>
            </a:r>
          </a:p>
        </p:txBody>
      </p:sp>
      <p:pic>
        <p:nvPicPr>
          <p:cNvPr id="3" name="Picture 2">
            <a:extLst>
              <a:ext uri="{FF2B5EF4-FFF2-40B4-BE49-F238E27FC236}">
                <a16:creationId xmlns:a16="http://schemas.microsoft.com/office/drawing/2014/main" id="{9EB2CE34-6B71-4D92-AB67-CA81BE33FB2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000" r="91250">
                        <a14:foregroundMark x1="9000" y1="58000" x2="9000" y2="58000"/>
                        <a14:foregroundMark x1="91250" y1="60500" x2="91250" y2="60500"/>
                      </a14:backgroundRemoval>
                    </a14:imgEffect>
                  </a14:imgLayer>
                </a14:imgProps>
              </a:ext>
            </a:extLst>
          </a:blip>
          <a:stretch>
            <a:fillRect/>
          </a:stretch>
        </p:blipFill>
        <p:spPr>
          <a:xfrm>
            <a:off x="2618390" y="3552358"/>
            <a:ext cx="1679167" cy="1679167"/>
          </a:xfrm>
          <a:prstGeom prst="rect">
            <a:avLst/>
          </a:prstGeom>
        </p:spPr>
      </p:pic>
      <p:grpSp>
        <p:nvGrpSpPr>
          <p:cNvPr id="5" name="Group 4">
            <a:extLst>
              <a:ext uri="{FF2B5EF4-FFF2-40B4-BE49-F238E27FC236}">
                <a16:creationId xmlns:a16="http://schemas.microsoft.com/office/drawing/2014/main" id="{0AFCB719-A243-459D-95BE-6A9B8C12D28A}"/>
              </a:ext>
            </a:extLst>
          </p:cNvPr>
          <p:cNvGrpSpPr/>
          <p:nvPr/>
        </p:nvGrpSpPr>
        <p:grpSpPr>
          <a:xfrm>
            <a:off x="38844" y="2362509"/>
            <a:ext cx="1379632" cy="1259216"/>
            <a:chOff x="3130983" y="1062903"/>
            <a:chExt cx="1658108" cy="1550150"/>
          </a:xfrm>
        </p:grpSpPr>
        <p:grpSp>
          <p:nvGrpSpPr>
            <p:cNvPr id="6" name="Group 5">
              <a:extLst>
                <a:ext uri="{FF2B5EF4-FFF2-40B4-BE49-F238E27FC236}">
                  <a16:creationId xmlns:a16="http://schemas.microsoft.com/office/drawing/2014/main" id="{FCA6FF6D-7D48-4952-B766-CC393B22A62F}"/>
                </a:ext>
              </a:extLst>
            </p:cNvPr>
            <p:cNvGrpSpPr/>
            <p:nvPr/>
          </p:nvGrpSpPr>
          <p:grpSpPr>
            <a:xfrm>
              <a:off x="3130983" y="1062903"/>
              <a:ext cx="1658108" cy="1164046"/>
              <a:chOff x="3115610" y="1288461"/>
              <a:chExt cx="1658108" cy="1164046"/>
            </a:xfrm>
          </p:grpSpPr>
          <p:pic>
            <p:nvPicPr>
              <p:cNvPr id="8" name="Picture 7">
                <a:extLst>
                  <a:ext uri="{FF2B5EF4-FFF2-40B4-BE49-F238E27FC236}">
                    <a16:creationId xmlns:a16="http://schemas.microsoft.com/office/drawing/2014/main" id="{70770DFC-F341-45B1-9E27-840585D9050F}"/>
                  </a:ext>
                </a:extLst>
              </p:cNvPr>
              <p:cNvPicPr>
                <a:picLocks noChangeAspect="1"/>
              </p:cNvPicPr>
              <p:nvPr/>
            </p:nvPicPr>
            <p:blipFill>
              <a:blip r:embed="rId4"/>
              <a:stretch>
                <a:fillRect/>
              </a:stretch>
            </p:blipFill>
            <p:spPr>
              <a:xfrm>
                <a:off x="3388148" y="1549366"/>
                <a:ext cx="623409" cy="623409"/>
              </a:xfrm>
              <a:prstGeom prst="rect">
                <a:avLst/>
              </a:prstGeom>
            </p:spPr>
          </p:pic>
          <p:pic>
            <p:nvPicPr>
              <p:cNvPr id="9" name="Picture 8">
                <a:extLst>
                  <a:ext uri="{FF2B5EF4-FFF2-40B4-BE49-F238E27FC236}">
                    <a16:creationId xmlns:a16="http://schemas.microsoft.com/office/drawing/2014/main" id="{4227A6F3-07CD-436F-8A12-E9274DC0841F}"/>
                  </a:ext>
                </a:extLst>
              </p:cNvPr>
              <p:cNvPicPr>
                <a:picLocks noChangeAspect="1"/>
              </p:cNvPicPr>
              <p:nvPr/>
            </p:nvPicPr>
            <p:blipFill>
              <a:blip r:embed="rId5"/>
              <a:stretch>
                <a:fillRect/>
              </a:stretch>
            </p:blipFill>
            <p:spPr>
              <a:xfrm>
                <a:off x="3857631" y="1288461"/>
                <a:ext cx="474175" cy="909787"/>
              </a:xfrm>
              <a:prstGeom prst="rect">
                <a:avLst/>
              </a:prstGeom>
            </p:spPr>
          </p:pic>
          <p:pic>
            <p:nvPicPr>
              <p:cNvPr id="10" name="Picture 9" descr="A picture containing clipart, drawing, illustration, art&#10;&#10;Description automatically generated">
                <a:extLst>
                  <a:ext uri="{FF2B5EF4-FFF2-40B4-BE49-F238E27FC236}">
                    <a16:creationId xmlns:a16="http://schemas.microsoft.com/office/drawing/2014/main" id="{FBCCC5B8-D29F-4DFC-9B41-56CD4522F57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82" b="90824" l="10000" r="90000">
                            <a14:foregroundMark x1="43900" y1="90824" x2="43900" y2="90824"/>
                          </a14:backgroundRemoval>
                        </a14:imgEffect>
                      </a14:imgLayer>
                    </a14:imgProps>
                  </a:ext>
                </a:extLst>
              </a:blip>
              <a:stretch>
                <a:fillRect/>
              </a:stretch>
            </p:blipFill>
            <p:spPr>
              <a:xfrm>
                <a:off x="3115610" y="1747811"/>
                <a:ext cx="1658108" cy="704696"/>
              </a:xfrm>
              <a:prstGeom prst="rect">
                <a:avLst/>
              </a:prstGeom>
            </p:spPr>
          </p:pic>
        </p:grpSp>
        <p:sp>
          <p:nvSpPr>
            <p:cNvPr id="7" name="TextBox 6">
              <a:extLst>
                <a:ext uri="{FF2B5EF4-FFF2-40B4-BE49-F238E27FC236}">
                  <a16:creationId xmlns:a16="http://schemas.microsoft.com/office/drawing/2014/main" id="{07386EA6-49A2-4968-B23D-E8326E8BFA4E}"/>
                </a:ext>
              </a:extLst>
            </p:cNvPr>
            <p:cNvSpPr txBox="1"/>
            <p:nvPr/>
          </p:nvSpPr>
          <p:spPr>
            <a:xfrm>
              <a:off x="3257250" y="2089833"/>
              <a:ext cx="1376492" cy="523220"/>
            </a:xfrm>
            <a:prstGeom prst="rect">
              <a:avLst/>
            </a:prstGeom>
            <a:noFill/>
          </p:spPr>
          <p:txBody>
            <a:bodyPr wrap="square" rtlCol="0">
              <a:spAutoFit/>
            </a:bodyPr>
            <a:lstStyle/>
            <a:p>
              <a:pPr algn="ctr"/>
              <a:r>
                <a:rPr lang="en-US" sz="1200" b="1" dirty="0">
                  <a:solidFill>
                    <a:schemeClr val="tx1">
                      <a:lumMod val="50000"/>
                    </a:schemeClr>
                  </a:solidFill>
                </a:rPr>
                <a:t>Register</a:t>
              </a:r>
              <a:br>
                <a:rPr lang="en-US" sz="1200" b="1" dirty="0">
                  <a:solidFill>
                    <a:schemeClr val="tx1">
                      <a:lumMod val="50000"/>
                    </a:schemeClr>
                  </a:solidFill>
                </a:rPr>
              </a:br>
              <a:r>
                <a:rPr lang="en-US" sz="1200" b="1" dirty="0">
                  <a:solidFill>
                    <a:schemeClr val="tx1">
                      <a:lumMod val="50000"/>
                    </a:schemeClr>
                  </a:solidFill>
                </a:rPr>
                <a:t>Microservice</a:t>
              </a:r>
              <a:endParaRPr lang="en-IN" sz="1200" b="1" dirty="0">
                <a:solidFill>
                  <a:schemeClr val="tx1">
                    <a:lumMod val="50000"/>
                  </a:schemeClr>
                </a:solidFill>
              </a:endParaRPr>
            </a:p>
          </p:txBody>
        </p:sp>
      </p:grpSp>
      <p:grpSp>
        <p:nvGrpSpPr>
          <p:cNvPr id="11" name="Group 10">
            <a:extLst>
              <a:ext uri="{FF2B5EF4-FFF2-40B4-BE49-F238E27FC236}">
                <a16:creationId xmlns:a16="http://schemas.microsoft.com/office/drawing/2014/main" id="{D53A8E41-EE90-4109-A99B-1F5F13072686}"/>
              </a:ext>
            </a:extLst>
          </p:cNvPr>
          <p:cNvGrpSpPr/>
          <p:nvPr/>
        </p:nvGrpSpPr>
        <p:grpSpPr>
          <a:xfrm>
            <a:off x="1044822" y="2316789"/>
            <a:ext cx="1269184" cy="1300586"/>
            <a:chOff x="4252878" y="1180143"/>
            <a:chExt cx="1466842" cy="1455012"/>
          </a:xfrm>
        </p:grpSpPr>
        <p:grpSp>
          <p:nvGrpSpPr>
            <p:cNvPr id="12" name="Group 11">
              <a:extLst>
                <a:ext uri="{FF2B5EF4-FFF2-40B4-BE49-F238E27FC236}">
                  <a16:creationId xmlns:a16="http://schemas.microsoft.com/office/drawing/2014/main" id="{98E8C8C6-1811-42A2-B2C2-935E36337BEF}"/>
                </a:ext>
              </a:extLst>
            </p:cNvPr>
            <p:cNvGrpSpPr/>
            <p:nvPr/>
          </p:nvGrpSpPr>
          <p:grpSpPr>
            <a:xfrm>
              <a:off x="4252878" y="1180143"/>
              <a:ext cx="1466842" cy="1091468"/>
              <a:chOff x="4252878" y="1180143"/>
              <a:chExt cx="1466842" cy="1091468"/>
            </a:xfrm>
          </p:grpSpPr>
          <p:grpSp>
            <p:nvGrpSpPr>
              <p:cNvPr id="14" name="Group 13">
                <a:extLst>
                  <a:ext uri="{FF2B5EF4-FFF2-40B4-BE49-F238E27FC236}">
                    <a16:creationId xmlns:a16="http://schemas.microsoft.com/office/drawing/2014/main" id="{20BFD451-CABF-4AED-BD56-FDACB07D0A58}"/>
                  </a:ext>
                </a:extLst>
              </p:cNvPr>
              <p:cNvGrpSpPr/>
              <p:nvPr/>
            </p:nvGrpSpPr>
            <p:grpSpPr>
              <a:xfrm>
                <a:off x="4452892" y="1180143"/>
                <a:ext cx="1004114" cy="837364"/>
                <a:chOff x="3436530" y="1402502"/>
                <a:chExt cx="1004114" cy="837364"/>
              </a:xfrm>
            </p:grpSpPr>
            <p:pic>
              <p:nvPicPr>
                <p:cNvPr id="17" name="Picture 16">
                  <a:extLst>
                    <a:ext uri="{FF2B5EF4-FFF2-40B4-BE49-F238E27FC236}">
                      <a16:creationId xmlns:a16="http://schemas.microsoft.com/office/drawing/2014/main" id="{77CB2800-233B-45AE-910A-587AE0EA503B}"/>
                    </a:ext>
                  </a:extLst>
                </p:cNvPr>
                <p:cNvPicPr>
                  <a:picLocks noChangeAspect="1"/>
                </p:cNvPicPr>
                <p:nvPr/>
              </p:nvPicPr>
              <p:blipFill>
                <a:blip r:embed="rId8"/>
                <a:stretch>
                  <a:fillRect/>
                </a:stretch>
              </p:blipFill>
              <p:spPr>
                <a:xfrm>
                  <a:off x="3835781" y="1402502"/>
                  <a:ext cx="604863" cy="779764"/>
                </a:xfrm>
                <a:prstGeom prst="rect">
                  <a:avLst/>
                </a:prstGeom>
              </p:spPr>
            </p:pic>
            <p:pic>
              <p:nvPicPr>
                <p:cNvPr id="18" name="Picture 17">
                  <a:extLst>
                    <a:ext uri="{FF2B5EF4-FFF2-40B4-BE49-F238E27FC236}">
                      <a16:creationId xmlns:a16="http://schemas.microsoft.com/office/drawing/2014/main" id="{2A2C46AC-1621-40E0-BE3F-E5435107794C}"/>
                    </a:ext>
                  </a:extLst>
                </p:cNvPr>
                <p:cNvPicPr>
                  <a:picLocks noChangeAspect="1"/>
                </p:cNvPicPr>
                <p:nvPr/>
              </p:nvPicPr>
              <p:blipFill>
                <a:blip r:embed="rId9"/>
                <a:stretch>
                  <a:fillRect/>
                </a:stretch>
              </p:blipFill>
              <p:spPr>
                <a:xfrm>
                  <a:off x="3436530" y="1616458"/>
                  <a:ext cx="604864" cy="623408"/>
                </a:xfrm>
                <a:prstGeom prst="rect">
                  <a:avLst/>
                </a:prstGeom>
              </p:spPr>
            </p:pic>
          </p:grpSp>
          <p:pic>
            <p:nvPicPr>
              <p:cNvPr id="15" name="Picture 14" descr="A picture containing colorfulness, graphics, screenshot, graphic design&#10;&#10;Description automatically generated">
                <a:extLst>
                  <a:ext uri="{FF2B5EF4-FFF2-40B4-BE49-F238E27FC236}">
                    <a16:creationId xmlns:a16="http://schemas.microsoft.com/office/drawing/2014/main" id="{521FF1E4-BCC4-479A-99BC-A809D05496A8}"/>
                  </a:ext>
                </a:extLst>
              </p:cNvPr>
              <p:cNvPicPr>
                <a:picLocks noChangeAspect="1"/>
              </p:cNvPicPr>
              <p:nvPr/>
            </p:nvPicPr>
            <p:blipFill>
              <a:blip r:embed="rId10"/>
              <a:stretch>
                <a:fillRect/>
              </a:stretch>
            </p:blipFill>
            <p:spPr>
              <a:xfrm>
                <a:off x="4895548" y="1534111"/>
                <a:ext cx="627499" cy="470624"/>
              </a:xfrm>
              <a:prstGeom prst="rect">
                <a:avLst/>
              </a:prstGeom>
            </p:spPr>
          </p:pic>
          <p:pic>
            <p:nvPicPr>
              <p:cNvPr id="16" name="Picture 15" descr="A picture containing clipart, drawing, illustration, art&#10;&#10;Description automatically generated">
                <a:extLst>
                  <a:ext uri="{FF2B5EF4-FFF2-40B4-BE49-F238E27FC236}">
                    <a16:creationId xmlns:a16="http://schemas.microsoft.com/office/drawing/2014/main" id="{52FA7BA9-2D06-4B82-8272-63A5C7BFD70A}"/>
                  </a:ext>
                </a:extLst>
              </p:cNvPr>
              <p:cNvPicPr>
                <a:picLocks noChangeAspect="1"/>
              </p:cNvPicPr>
              <p:nvPr/>
            </p:nvPicPr>
            <p:blipFill>
              <a:blip r:embed="rId11">
                <a:extLst>
                  <a:ext uri="{BEBA8EAE-BF5A-486C-A8C5-ECC9F3942E4B}">
                    <a14:imgProps xmlns:a14="http://schemas.microsoft.com/office/drawing/2010/main">
                      <a14:imgLayer r:embed="rId7">
                        <a14:imgEffect>
                          <a14:backgroundRemoval t="9882" b="91529" l="10000" r="90000">
                            <a14:foregroundMark x1="43200" y1="91529" x2="43200" y2="91529"/>
                          </a14:backgroundRemoval>
                        </a14:imgEffect>
                      </a14:imgLayer>
                    </a14:imgProps>
                  </a:ext>
                </a:extLst>
              </a:blip>
              <a:stretch>
                <a:fillRect/>
              </a:stretch>
            </p:blipFill>
            <p:spPr>
              <a:xfrm>
                <a:off x="4252878" y="1648203"/>
                <a:ext cx="1466842" cy="623408"/>
              </a:xfrm>
              <a:prstGeom prst="rect">
                <a:avLst/>
              </a:prstGeom>
            </p:spPr>
          </p:pic>
        </p:grpSp>
        <p:sp>
          <p:nvSpPr>
            <p:cNvPr id="13" name="TextBox 12">
              <a:extLst>
                <a:ext uri="{FF2B5EF4-FFF2-40B4-BE49-F238E27FC236}">
                  <a16:creationId xmlns:a16="http://schemas.microsoft.com/office/drawing/2014/main" id="{57F5D0E8-81D3-4549-AD1E-99261DDFFC0C}"/>
                </a:ext>
              </a:extLst>
            </p:cNvPr>
            <p:cNvSpPr txBox="1"/>
            <p:nvPr/>
          </p:nvSpPr>
          <p:spPr>
            <a:xfrm>
              <a:off x="4362129" y="2204268"/>
              <a:ext cx="1330773" cy="430887"/>
            </a:xfrm>
            <a:prstGeom prst="rect">
              <a:avLst/>
            </a:prstGeom>
            <a:noFill/>
          </p:spPr>
          <p:txBody>
            <a:bodyPr wrap="square" rtlCol="0">
              <a:spAutoFit/>
            </a:bodyPr>
            <a:lstStyle/>
            <a:p>
              <a:pPr algn="ctr"/>
              <a:r>
                <a:rPr lang="en-US" sz="1100" b="1" dirty="0">
                  <a:solidFill>
                    <a:schemeClr val="tx1">
                      <a:lumMod val="50000"/>
                    </a:schemeClr>
                  </a:solidFill>
                </a:rPr>
                <a:t>Login</a:t>
              </a:r>
            </a:p>
            <a:p>
              <a:pPr algn="ctr"/>
              <a:r>
                <a:rPr lang="en-US" sz="1100" b="1" dirty="0">
                  <a:solidFill>
                    <a:schemeClr val="tx1">
                      <a:lumMod val="50000"/>
                    </a:schemeClr>
                  </a:solidFill>
                </a:rPr>
                <a:t>Microservice</a:t>
              </a:r>
              <a:endParaRPr lang="en-IN" sz="1100" b="1" dirty="0">
                <a:solidFill>
                  <a:schemeClr val="tx1">
                    <a:lumMod val="50000"/>
                  </a:schemeClr>
                </a:solidFill>
              </a:endParaRPr>
            </a:p>
          </p:txBody>
        </p:sp>
      </p:grpSp>
      <p:grpSp>
        <p:nvGrpSpPr>
          <p:cNvPr id="19" name="Group 18">
            <a:extLst>
              <a:ext uri="{FF2B5EF4-FFF2-40B4-BE49-F238E27FC236}">
                <a16:creationId xmlns:a16="http://schemas.microsoft.com/office/drawing/2014/main" id="{B7587A69-4026-48F2-8E11-EF1213785EFA}"/>
              </a:ext>
            </a:extLst>
          </p:cNvPr>
          <p:cNvGrpSpPr/>
          <p:nvPr/>
        </p:nvGrpSpPr>
        <p:grpSpPr>
          <a:xfrm>
            <a:off x="2060166" y="2148730"/>
            <a:ext cx="1284734" cy="1513394"/>
            <a:chOff x="5574219" y="961823"/>
            <a:chExt cx="1658108" cy="1597071"/>
          </a:xfrm>
        </p:grpSpPr>
        <p:grpSp>
          <p:nvGrpSpPr>
            <p:cNvPr id="20" name="Group 19">
              <a:extLst>
                <a:ext uri="{FF2B5EF4-FFF2-40B4-BE49-F238E27FC236}">
                  <a16:creationId xmlns:a16="http://schemas.microsoft.com/office/drawing/2014/main" id="{1DA5D0FC-642C-41E8-BADA-302E72536595}"/>
                </a:ext>
              </a:extLst>
            </p:cNvPr>
            <p:cNvGrpSpPr/>
            <p:nvPr/>
          </p:nvGrpSpPr>
          <p:grpSpPr>
            <a:xfrm>
              <a:off x="5574219" y="961823"/>
              <a:ext cx="1658108" cy="1256192"/>
              <a:chOff x="5426599" y="1097888"/>
              <a:chExt cx="1658108" cy="1256192"/>
            </a:xfrm>
          </p:grpSpPr>
          <p:pic>
            <p:nvPicPr>
              <p:cNvPr id="22" name="Picture 21">
                <a:extLst>
                  <a:ext uri="{FF2B5EF4-FFF2-40B4-BE49-F238E27FC236}">
                    <a16:creationId xmlns:a16="http://schemas.microsoft.com/office/drawing/2014/main" id="{D99B25B5-D82C-418C-A9B8-4326E0842DC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236" b="89964" l="10000" r="90000">
                            <a14:foregroundMark x1="50455" y1="87855" x2="50455" y2="87855"/>
                            <a14:foregroundMark x1="48500" y1="5236" x2="48500" y2="5236"/>
                          </a14:backgroundRemoval>
                        </a14:imgEffect>
                      </a14:imgLayer>
                    </a14:imgProps>
                  </a:ext>
                </a:extLst>
              </a:blip>
              <a:stretch>
                <a:fillRect/>
              </a:stretch>
            </p:blipFill>
            <p:spPr>
              <a:xfrm>
                <a:off x="5474146" y="1346714"/>
                <a:ext cx="1127514" cy="704696"/>
              </a:xfrm>
              <a:prstGeom prst="rect">
                <a:avLst/>
              </a:prstGeom>
            </p:spPr>
          </p:pic>
          <p:pic>
            <p:nvPicPr>
              <p:cNvPr id="23" name="Picture 22">
                <a:extLst>
                  <a:ext uri="{FF2B5EF4-FFF2-40B4-BE49-F238E27FC236}">
                    <a16:creationId xmlns:a16="http://schemas.microsoft.com/office/drawing/2014/main" id="{0D4EEFF2-2DD0-47EA-9C00-14C181DBCACE}"/>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5469" l="10000" r="92500">
                            <a14:foregroundMark x1="26094" y1="93281" x2="26094" y2="93281"/>
                            <a14:foregroundMark x1="33438" y1="93594" x2="33438" y2="93594"/>
                            <a14:foregroundMark x1="39688" y1="95156" x2="39688" y2="95156"/>
                            <a14:foregroundMark x1="46563" y1="92031" x2="46563" y2="92031"/>
                            <a14:foregroundMark x1="57656" y1="61719" x2="57656" y2="61719"/>
                            <a14:foregroundMark x1="59531" y1="58125" x2="59531" y2="58125"/>
                            <a14:foregroundMark x1="61875" y1="39531" x2="61875" y2="39531"/>
                            <a14:foregroundMark x1="61875" y1="50469" x2="61875" y2="50469"/>
                            <a14:foregroundMark x1="61875" y1="50000" x2="61875" y2="50000"/>
                            <a14:foregroundMark x1="67344" y1="30156" x2="67344" y2="30156"/>
                            <a14:foregroundMark x1="75781" y1="32188" x2="75781" y2="32188"/>
                            <a14:foregroundMark x1="76406" y1="51875" x2="76406" y2="51875"/>
                            <a14:foregroundMark x1="67656" y1="50938" x2="67656" y2="50938"/>
                            <a14:foregroundMark x1="65313" y1="56094" x2="65313" y2="56094"/>
                            <a14:foregroundMark x1="74063" y1="50313" x2="74063" y2="50313"/>
                            <a14:foregroundMark x1="77031" y1="57500" x2="77031" y2="57500"/>
                            <a14:foregroundMark x1="76719" y1="71875" x2="76719" y2="71875"/>
                            <a14:foregroundMark x1="71563" y1="77031" x2="71563" y2="77031"/>
                            <a14:foregroundMark x1="62187" y1="78281" x2="62187" y2="78281"/>
                            <a14:foregroundMark x1="72031" y1="72188" x2="72031" y2="72188"/>
                            <a14:foregroundMark x1="86250" y1="83125" x2="86250" y2="83125"/>
                            <a14:foregroundMark x1="92500" y1="80938" x2="92500" y2="80938"/>
                            <a14:foregroundMark x1="83438" y1="90938" x2="83438" y2="90938"/>
                            <a14:foregroundMark x1="67500" y1="93438" x2="67500" y2="93438"/>
                            <a14:foregroundMark x1="73594" y1="95469" x2="73594" y2="95469"/>
                            <a14:foregroundMark x1="55156" y1="92813" x2="55156" y2="92813"/>
                            <a14:foregroundMark x1="65938" y1="39219" x2="65938" y2="39219"/>
                            <a14:foregroundMark x1="65625" y1="34063" x2="65625" y2="34063"/>
                            <a14:foregroundMark x1="70625" y1="72500" x2="70625" y2="72500"/>
                            <a14:foregroundMark x1="65469" y1="83438" x2="65469" y2="83438"/>
                          </a14:backgroundRemoval>
                        </a14:imgEffect>
                      </a14:imgLayer>
                    </a14:imgProps>
                  </a:ext>
                </a:extLst>
              </a:blip>
              <a:stretch>
                <a:fillRect/>
              </a:stretch>
            </p:blipFill>
            <p:spPr>
              <a:xfrm flipH="1">
                <a:off x="5971697" y="1097888"/>
                <a:ext cx="996700" cy="996700"/>
              </a:xfrm>
              <a:prstGeom prst="rect">
                <a:avLst/>
              </a:prstGeom>
            </p:spPr>
          </p:pic>
          <p:pic>
            <p:nvPicPr>
              <p:cNvPr id="24" name="Picture 23" descr="A picture containing clipart, drawing, illustration, art&#10;&#10;Description automatically generated">
                <a:extLst>
                  <a:ext uri="{FF2B5EF4-FFF2-40B4-BE49-F238E27FC236}">
                    <a16:creationId xmlns:a16="http://schemas.microsoft.com/office/drawing/2014/main" id="{D6992A5E-368E-478F-8FEC-F037714F665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82" b="90824" l="10000" r="90000">
                            <a14:foregroundMark x1="43900" y1="90824" x2="43900" y2="90824"/>
                          </a14:backgroundRemoval>
                        </a14:imgEffect>
                      </a14:imgLayer>
                    </a14:imgProps>
                  </a:ext>
                </a:extLst>
              </a:blip>
              <a:stretch>
                <a:fillRect/>
              </a:stretch>
            </p:blipFill>
            <p:spPr>
              <a:xfrm>
                <a:off x="5426599" y="1649384"/>
                <a:ext cx="1658108" cy="704696"/>
              </a:xfrm>
              <a:prstGeom prst="rect">
                <a:avLst/>
              </a:prstGeom>
            </p:spPr>
          </p:pic>
        </p:grpSp>
        <p:sp>
          <p:nvSpPr>
            <p:cNvPr id="21" name="TextBox 20">
              <a:extLst>
                <a:ext uri="{FF2B5EF4-FFF2-40B4-BE49-F238E27FC236}">
                  <a16:creationId xmlns:a16="http://schemas.microsoft.com/office/drawing/2014/main" id="{DC2D8867-7227-40BF-8ACE-041B7430DBAB}"/>
                </a:ext>
              </a:extLst>
            </p:cNvPr>
            <p:cNvSpPr txBox="1"/>
            <p:nvPr/>
          </p:nvSpPr>
          <p:spPr>
            <a:xfrm>
              <a:off x="5709320" y="2104183"/>
              <a:ext cx="1376493" cy="454711"/>
            </a:xfrm>
            <a:prstGeom prst="rect">
              <a:avLst/>
            </a:prstGeom>
            <a:noFill/>
          </p:spPr>
          <p:txBody>
            <a:bodyPr wrap="square" rtlCol="0">
              <a:spAutoFit/>
            </a:bodyPr>
            <a:lstStyle/>
            <a:p>
              <a:pPr algn="ctr"/>
              <a:r>
                <a:rPr lang="en-US" sz="1100" b="1" dirty="0">
                  <a:solidFill>
                    <a:schemeClr val="tx1">
                      <a:lumMod val="50000"/>
                    </a:schemeClr>
                  </a:solidFill>
                </a:rPr>
                <a:t>Property</a:t>
              </a:r>
            </a:p>
            <a:p>
              <a:pPr algn="ctr"/>
              <a:r>
                <a:rPr lang="en-US" sz="1100" b="1" dirty="0">
                  <a:solidFill>
                    <a:schemeClr val="tx1">
                      <a:lumMod val="50000"/>
                    </a:schemeClr>
                  </a:solidFill>
                </a:rPr>
                <a:t>Microservice</a:t>
              </a:r>
              <a:endParaRPr lang="en-IN" sz="1100" b="1" dirty="0">
                <a:solidFill>
                  <a:schemeClr val="tx1">
                    <a:lumMod val="50000"/>
                  </a:schemeClr>
                </a:solidFill>
              </a:endParaRPr>
            </a:p>
          </p:txBody>
        </p:sp>
      </p:grpSp>
      <p:grpSp>
        <p:nvGrpSpPr>
          <p:cNvPr id="25" name="Group 24">
            <a:extLst>
              <a:ext uri="{FF2B5EF4-FFF2-40B4-BE49-F238E27FC236}">
                <a16:creationId xmlns:a16="http://schemas.microsoft.com/office/drawing/2014/main" id="{0483A55D-ADC9-4DB7-BCB6-A9D6852A35AA}"/>
              </a:ext>
            </a:extLst>
          </p:cNvPr>
          <p:cNvGrpSpPr/>
          <p:nvPr/>
        </p:nvGrpSpPr>
        <p:grpSpPr>
          <a:xfrm>
            <a:off x="3005466" y="2149000"/>
            <a:ext cx="1371552" cy="1485596"/>
            <a:chOff x="6809945" y="959655"/>
            <a:chExt cx="1658108" cy="1593943"/>
          </a:xfrm>
        </p:grpSpPr>
        <p:grpSp>
          <p:nvGrpSpPr>
            <p:cNvPr id="26" name="Group 25">
              <a:extLst>
                <a:ext uri="{FF2B5EF4-FFF2-40B4-BE49-F238E27FC236}">
                  <a16:creationId xmlns:a16="http://schemas.microsoft.com/office/drawing/2014/main" id="{569B5246-C9F2-4E20-A390-9E231D6EF61A}"/>
                </a:ext>
              </a:extLst>
            </p:cNvPr>
            <p:cNvGrpSpPr/>
            <p:nvPr/>
          </p:nvGrpSpPr>
          <p:grpSpPr>
            <a:xfrm>
              <a:off x="6809945" y="959655"/>
              <a:ext cx="1658108" cy="1270730"/>
              <a:chOff x="6532316" y="1117554"/>
              <a:chExt cx="1658108" cy="1270730"/>
            </a:xfrm>
          </p:grpSpPr>
          <p:pic>
            <p:nvPicPr>
              <p:cNvPr id="28" name="Picture 27">
                <a:extLst>
                  <a:ext uri="{FF2B5EF4-FFF2-40B4-BE49-F238E27FC236}">
                    <a16:creationId xmlns:a16="http://schemas.microsoft.com/office/drawing/2014/main" id="{D943517C-210C-4F3D-9335-25348B3A98A7}"/>
                  </a:ext>
                </a:extLst>
              </p:cNvPr>
              <p:cNvPicPr>
                <a:picLocks noChangeAspect="1"/>
              </p:cNvPicPr>
              <p:nvPr/>
            </p:nvPicPr>
            <p:blipFill>
              <a:blip r:embed="rId16">
                <a:extLst>
                  <a:ext uri="{BEBA8EAE-BF5A-486C-A8C5-ECC9F3942E4B}">
                    <a14:imgProps xmlns:a14="http://schemas.microsoft.com/office/drawing/2010/main">
                      <a14:imgLayer r:embed="rId13">
                        <a14:imgEffect>
                          <a14:backgroundRemoval t="5964" b="95782" l="10000" r="90000">
                            <a14:foregroundMark x1="49818" y1="85455" x2="49818" y2="85455"/>
                            <a14:foregroundMark x1="49818" y1="5964" x2="49818" y2="5964"/>
                            <a14:foregroundMark x1="50091" y1="93527" x2="50091" y2="93527"/>
                            <a14:foregroundMark x1="50182" y1="95782" x2="50182" y2="95782"/>
                          </a14:backgroundRemoval>
                        </a14:imgEffect>
                      </a14:imgLayer>
                    </a14:imgProps>
                  </a:ext>
                </a:extLst>
              </a:blip>
              <a:stretch>
                <a:fillRect/>
              </a:stretch>
            </p:blipFill>
            <p:spPr>
              <a:xfrm>
                <a:off x="6532316" y="1367463"/>
                <a:ext cx="1131090" cy="706931"/>
              </a:xfrm>
              <a:prstGeom prst="rect">
                <a:avLst/>
              </a:prstGeom>
            </p:spPr>
          </p:pic>
          <p:pic>
            <p:nvPicPr>
              <p:cNvPr id="29" name="Picture 28" descr="A person standing in front of a house&#10;&#10;Description automatically generated">
                <a:extLst>
                  <a:ext uri="{FF2B5EF4-FFF2-40B4-BE49-F238E27FC236}">
                    <a16:creationId xmlns:a16="http://schemas.microsoft.com/office/drawing/2014/main" id="{E149CA2A-54B8-49C8-9B1A-0EFC0493475D}"/>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7054" b="90871" l="8095" r="90000">
                            <a14:foregroundMark x1="70952" y1="9959" x2="70952" y2="9959"/>
                            <a14:foregroundMark x1="70952" y1="7054" x2="70952" y2="7054"/>
                            <a14:foregroundMark x1="90952" y1="49378" x2="90952" y2="49378"/>
                            <a14:foregroundMark x1="17619" y1="84647" x2="17619" y2="84647"/>
                            <a14:foregroundMark x1="28571" y1="78838" x2="28571" y2="78838"/>
                            <a14:foregroundMark x1="35238" y1="83402" x2="35238" y2="83402"/>
                            <a14:foregroundMark x1="47619" y1="82573" x2="47619" y2="82573"/>
                            <a14:foregroundMark x1="18571" y1="83402" x2="18571" y2="83402"/>
                            <a14:foregroundMark x1="12857" y1="83402" x2="12857" y2="83402"/>
                            <a14:foregroundMark x1="23333" y1="90871" x2="23333" y2="90871"/>
                            <a14:foregroundMark x1="26190" y1="82573" x2="26190" y2="82573"/>
                            <a14:foregroundMark x1="12857" y1="46888" x2="12857" y2="46888"/>
                            <a14:foregroundMark x1="17619" y1="49793" x2="17619" y2="49793"/>
                            <a14:foregroundMark x1="25238" y1="47303" x2="25238" y2="47303"/>
                            <a14:foregroundMark x1="11429" y1="53527" x2="11429" y2="53527"/>
                            <a14:foregroundMark x1="10000" y1="53942" x2="10000" y2="53942"/>
                            <a14:foregroundMark x1="8571" y1="52282" x2="10952" y2="57261"/>
                            <a14:foregroundMark x1="10952" y1="63485" x2="10952" y2="63485"/>
                            <a14:foregroundMark x1="8571" y1="58921" x2="8571" y2="58921"/>
                            <a14:foregroundMark x1="8095" y1="68050" x2="8095" y2="68050"/>
                            <a14:foregroundMark x1="10952" y1="74689" x2="10952" y2="74689"/>
                            <a14:foregroundMark x1="14286" y1="90871" x2="27619" y2="90041"/>
                            <a14:foregroundMark x1="27619" y1="90041" x2="32857" y2="90041"/>
                          </a14:backgroundRemoval>
                        </a14:imgEffect>
                      </a14:imgLayer>
                    </a14:imgProps>
                  </a:ext>
                </a:extLst>
              </a:blip>
              <a:stretch>
                <a:fillRect/>
              </a:stretch>
            </p:blipFill>
            <p:spPr>
              <a:xfrm>
                <a:off x="7120615" y="1117554"/>
                <a:ext cx="868495" cy="996701"/>
              </a:xfrm>
              <a:prstGeom prst="rect">
                <a:avLst/>
              </a:prstGeom>
            </p:spPr>
          </p:pic>
          <p:pic>
            <p:nvPicPr>
              <p:cNvPr id="30" name="Picture 29" descr="A picture containing clipart, drawing, illustration, art&#10;&#10;Description automatically generated">
                <a:extLst>
                  <a:ext uri="{FF2B5EF4-FFF2-40B4-BE49-F238E27FC236}">
                    <a16:creationId xmlns:a16="http://schemas.microsoft.com/office/drawing/2014/main" id="{0D6F77ED-6FD5-482B-A2A8-66C6CE1C9A6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82" b="90824" l="10000" r="90000">
                            <a14:foregroundMark x1="43900" y1="90824" x2="43900" y2="90824"/>
                          </a14:backgroundRemoval>
                        </a14:imgEffect>
                      </a14:imgLayer>
                    </a14:imgProps>
                  </a:ext>
                </a:extLst>
              </a:blip>
              <a:stretch>
                <a:fillRect/>
              </a:stretch>
            </p:blipFill>
            <p:spPr>
              <a:xfrm>
                <a:off x="6532316" y="1683588"/>
                <a:ext cx="1658108" cy="704696"/>
              </a:xfrm>
              <a:prstGeom prst="rect">
                <a:avLst/>
              </a:prstGeom>
            </p:spPr>
          </p:pic>
        </p:grpSp>
        <p:sp>
          <p:nvSpPr>
            <p:cNvPr id="27" name="TextBox 26">
              <a:extLst>
                <a:ext uri="{FF2B5EF4-FFF2-40B4-BE49-F238E27FC236}">
                  <a16:creationId xmlns:a16="http://schemas.microsoft.com/office/drawing/2014/main" id="{DA139FDE-479D-4CB3-9264-47C17F9A2870}"/>
                </a:ext>
              </a:extLst>
            </p:cNvPr>
            <p:cNvSpPr txBox="1"/>
            <p:nvPr/>
          </p:nvSpPr>
          <p:spPr>
            <a:xfrm>
              <a:off x="6928334" y="2122711"/>
              <a:ext cx="1330773" cy="430887"/>
            </a:xfrm>
            <a:prstGeom prst="rect">
              <a:avLst/>
            </a:prstGeom>
            <a:noFill/>
          </p:spPr>
          <p:txBody>
            <a:bodyPr wrap="square" rtlCol="0">
              <a:spAutoFit/>
            </a:bodyPr>
            <a:lstStyle/>
            <a:p>
              <a:pPr algn="ctr"/>
              <a:r>
                <a:rPr lang="en-US" sz="1100" b="1" dirty="0">
                  <a:solidFill>
                    <a:schemeClr val="tx1">
                      <a:lumMod val="50000"/>
                    </a:schemeClr>
                  </a:solidFill>
                </a:rPr>
                <a:t>Agent</a:t>
              </a:r>
            </a:p>
            <a:p>
              <a:pPr algn="ctr"/>
              <a:r>
                <a:rPr lang="en-US" sz="1100" b="1" dirty="0">
                  <a:solidFill>
                    <a:schemeClr val="tx1">
                      <a:lumMod val="50000"/>
                    </a:schemeClr>
                  </a:solidFill>
                </a:rPr>
                <a:t>Microservice</a:t>
              </a:r>
              <a:endParaRPr lang="en-IN" sz="1100" b="1" dirty="0">
                <a:solidFill>
                  <a:schemeClr val="tx1">
                    <a:lumMod val="50000"/>
                  </a:schemeClr>
                </a:solidFill>
              </a:endParaRPr>
            </a:p>
          </p:txBody>
        </p:sp>
      </p:grpSp>
      <p:grpSp>
        <p:nvGrpSpPr>
          <p:cNvPr id="31" name="Group 30">
            <a:extLst>
              <a:ext uri="{FF2B5EF4-FFF2-40B4-BE49-F238E27FC236}">
                <a16:creationId xmlns:a16="http://schemas.microsoft.com/office/drawing/2014/main" id="{7C58C574-0FF7-40BF-B902-EDD945B5450A}"/>
              </a:ext>
            </a:extLst>
          </p:cNvPr>
          <p:cNvGrpSpPr/>
          <p:nvPr/>
        </p:nvGrpSpPr>
        <p:grpSpPr>
          <a:xfrm>
            <a:off x="3934374" y="2184770"/>
            <a:ext cx="1423106" cy="1299476"/>
            <a:chOff x="7728364" y="2050074"/>
            <a:chExt cx="1658108" cy="1365446"/>
          </a:xfrm>
        </p:grpSpPr>
        <p:grpSp>
          <p:nvGrpSpPr>
            <p:cNvPr id="32" name="Group 31">
              <a:extLst>
                <a:ext uri="{FF2B5EF4-FFF2-40B4-BE49-F238E27FC236}">
                  <a16:creationId xmlns:a16="http://schemas.microsoft.com/office/drawing/2014/main" id="{C547B68C-184E-467C-A051-4D50D5993D16}"/>
                </a:ext>
              </a:extLst>
            </p:cNvPr>
            <p:cNvGrpSpPr/>
            <p:nvPr/>
          </p:nvGrpSpPr>
          <p:grpSpPr>
            <a:xfrm>
              <a:off x="7728364" y="2050074"/>
              <a:ext cx="1658108" cy="1043351"/>
              <a:chOff x="7640833" y="1360496"/>
              <a:chExt cx="1658108" cy="1043351"/>
            </a:xfrm>
          </p:grpSpPr>
          <p:pic>
            <p:nvPicPr>
              <p:cNvPr id="34" name="Picture 33">
                <a:extLst>
                  <a:ext uri="{FF2B5EF4-FFF2-40B4-BE49-F238E27FC236}">
                    <a16:creationId xmlns:a16="http://schemas.microsoft.com/office/drawing/2014/main" id="{B9E81376-6CFB-478E-8500-B2D4D973352C}"/>
                  </a:ext>
                </a:extLst>
              </p:cNvPr>
              <p:cNvPicPr>
                <a:picLocks noChangeAspect="1"/>
              </p:cNvPicPr>
              <p:nvPr/>
            </p:nvPicPr>
            <p:blipFill rotWithShape="1">
              <a:blip r:embed="rId19"/>
              <a:srcRect l="6127" t="11576" r="3929" b="9211"/>
              <a:stretch/>
            </p:blipFill>
            <p:spPr>
              <a:xfrm>
                <a:off x="8238661" y="1360496"/>
                <a:ext cx="784626" cy="691003"/>
              </a:xfrm>
              <a:prstGeom prst="rect">
                <a:avLst/>
              </a:prstGeom>
            </p:spPr>
          </p:pic>
          <p:pic>
            <p:nvPicPr>
              <p:cNvPr id="35" name="Picture 34">
                <a:extLst>
                  <a:ext uri="{FF2B5EF4-FFF2-40B4-BE49-F238E27FC236}">
                    <a16:creationId xmlns:a16="http://schemas.microsoft.com/office/drawing/2014/main" id="{669A8A50-0ADE-406C-92C2-0563D9696386}"/>
                  </a:ext>
                </a:extLst>
              </p:cNvPr>
              <p:cNvPicPr>
                <a:picLocks noChangeAspect="1"/>
              </p:cNvPicPr>
              <p:nvPr/>
            </p:nvPicPr>
            <p:blipFill>
              <a:blip r:embed="rId20">
                <a:extLst>
                  <a:ext uri="{BEBA8EAE-BF5A-486C-A8C5-ECC9F3942E4B}">
                    <a14:imgProps xmlns:a14="http://schemas.microsoft.com/office/drawing/2010/main">
                      <a14:imgLayer r:embed="rId13">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7690309" y="1374009"/>
                <a:ext cx="1057323" cy="660827"/>
              </a:xfrm>
              <a:prstGeom prst="rect">
                <a:avLst/>
              </a:prstGeom>
            </p:spPr>
          </p:pic>
          <p:pic>
            <p:nvPicPr>
              <p:cNvPr id="36" name="Picture 35" descr="A picture containing clipart, drawing, illustration, art&#10;&#10;Description automatically generated">
                <a:extLst>
                  <a:ext uri="{FF2B5EF4-FFF2-40B4-BE49-F238E27FC236}">
                    <a16:creationId xmlns:a16="http://schemas.microsoft.com/office/drawing/2014/main" id="{0C544540-5296-47C0-8641-17E108A4617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82" b="90824" l="10000" r="90000">
                            <a14:foregroundMark x1="43900" y1="90824" x2="43900" y2="90824"/>
                          </a14:backgroundRemoval>
                        </a14:imgEffect>
                      </a14:imgLayer>
                    </a14:imgProps>
                  </a:ext>
                </a:extLst>
              </a:blip>
              <a:stretch>
                <a:fillRect/>
              </a:stretch>
            </p:blipFill>
            <p:spPr>
              <a:xfrm>
                <a:off x="7640833" y="1699151"/>
                <a:ext cx="1658108" cy="704696"/>
              </a:xfrm>
              <a:prstGeom prst="rect">
                <a:avLst/>
              </a:prstGeom>
            </p:spPr>
          </p:pic>
        </p:grpSp>
        <p:sp>
          <p:nvSpPr>
            <p:cNvPr id="33" name="TextBox 32">
              <a:extLst>
                <a:ext uri="{FF2B5EF4-FFF2-40B4-BE49-F238E27FC236}">
                  <a16:creationId xmlns:a16="http://schemas.microsoft.com/office/drawing/2014/main" id="{11294A29-0D11-488F-B8E8-D98F4F46800D}"/>
                </a:ext>
              </a:extLst>
            </p:cNvPr>
            <p:cNvSpPr txBox="1"/>
            <p:nvPr/>
          </p:nvSpPr>
          <p:spPr>
            <a:xfrm>
              <a:off x="7903335" y="2984633"/>
              <a:ext cx="1279876" cy="430887"/>
            </a:xfrm>
            <a:prstGeom prst="rect">
              <a:avLst/>
            </a:prstGeom>
            <a:noFill/>
          </p:spPr>
          <p:txBody>
            <a:bodyPr wrap="square" rtlCol="0">
              <a:spAutoFit/>
            </a:bodyPr>
            <a:lstStyle/>
            <a:p>
              <a:pPr algn="ctr"/>
              <a:r>
                <a:rPr lang="en-US" sz="1100" b="1" dirty="0">
                  <a:solidFill>
                    <a:schemeClr val="tx1">
                      <a:lumMod val="50000"/>
                    </a:schemeClr>
                  </a:solidFill>
                </a:rPr>
                <a:t>Schedule Tour</a:t>
              </a:r>
            </a:p>
            <a:p>
              <a:pPr algn="ctr"/>
              <a:r>
                <a:rPr lang="en-US" sz="1100" b="1" dirty="0">
                  <a:solidFill>
                    <a:schemeClr val="tx1">
                      <a:lumMod val="50000"/>
                    </a:schemeClr>
                  </a:solidFill>
                </a:rPr>
                <a:t>Microservice</a:t>
              </a:r>
              <a:endParaRPr lang="en-IN" sz="1100" b="1" dirty="0">
                <a:solidFill>
                  <a:schemeClr val="tx1">
                    <a:lumMod val="50000"/>
                  </a:schemeClr>
                </a:solidFill>
              </a:endParaRPr>
            </a:p>
          </p:txBody>
        </p:sp>
      </p:grpSp>
      <p:grpSp>
        <p:nvGrpSpPr>
          <p:cNvPr id="37" name="Group 36">
            <a:extLst>
              <a:ext uri="{FF2B5EF4-FFF2-40B4-BE49-F238E27FC236}">
                <a16:creationId xmlns:a16="http://schemas.microsoft.com/office/drawing/2014/main" id="{6DD0F68F-1235-4E67-97CB-002D62EFDFFF}"/>
              </a:ext>
            </a:extLst>
          </p:cNvPr>
          <p:cNvGrpSpPr/>
          <p:nvPr/>
        </p:nvGrpSpPr>
        <p:grpSpPr>
          <a:xfrm>
            <a:off x="4844083" y="2388636"/>
            <a:ext cx="1528444" cy="1227569"/>
            <a:chOff x="2953070" y="3740384"/>
            <a:chExt cx="1730128" cy="1318467"/>
          </a:xfrm>
        </p:grpSpPr>
        <p:grpSp>
          <p:nvGrpSpPr>
            <p:cNvPr id="38" name="Group 37">
              <a:extLst>
                <a:ext uri="{FF2B5EF4-FFF2-40B4-BE49-F238E27FC236}">
                  <a16:creationId xmlns:a16="http://schemas.microsoft.com/office/drawing/2014/main" id="{1E50E1EE-009A-4677-A8B8-96ADC8D63737}"/>
                </a:ext>
              </a:extLst>
            </p:cNvPr>
            <p:cNvGrpSpPr/>
            <p:nvPr/>
          </p:nvGrpSpPr>
          <p:grpSpPr>
            <a:xfrm>
              <a:off x="2953070" y="3740384"/>
              <a:ext cx="1730128" cy="990645"/>
              <a:chOff x="3441586" y="3499671"/>
              <a:chExt cx="1730128" cy="990645"/>
            </a:xfrm>
          </p:grpSpPr>
          <p:pic>
            <p:nvPicPr>
              <p:cNvPr id="40" name="Picture 39">
                <a:extLst>
                  <a:ext uri="{FF2B5EF4-FFF2-40B4-BE49-F238E27FC236}">
                    <a16:creationId xmlns:a16="http://schemas.microsoft.com/office/drawing/2014/main" id="{5F18286F-4835-4745-B3DF-21A34AEC4EBF}"/>
                  </a:ext>
                </a:extLst>
              </p:cNvPr>
              <p:cNvPicPr>
                <a:picLocks noChangeAspect="1"/>
              </p:cNvPicPr>
              <p:nvPr/>
            </p:nvPicPr>
            <p:blipFill>
              <a:blip r:embed="rId21"/>
              <a:stretch>
                <a:fillRect/>
              </a:stretch>
            </p:blipFill>
            <p:spPr>
              <a:xfrm>
                <a:off x="4072254" y="3504337"/>
                <a:ext cx="764673" cy="623408"/>
              </a:xfrm>
              <a:prstGeom prst="rect">
                <a:avLst/>
              </a:prstGeom>
            </p:spPr>
          </p:pic>
          <p:pic>
            <p:nvPicPr>
              <p:cNvPr id="41" name="Picture 40">
                <a:extLst>
                  <a:ext uri="{FF2B5EF4-FFF2-40B4-BE49-F238E27FC236}">
                    <a16:creationId xmlns:a16="http://schemas.microsoft.com/office/drawing/2014/main" id="{D022CAD9-82E4-460C-BD11-203E6B7A32B2}"/>
                  </a:ext>
                </a:extLst>
              </p:cNvPr>
              <p:cNvPicPr>
                <a:picLocks noChangeAspect="1"/>
              </p:cNvPicPr>
              <p:nvPr/>
            </p:nvPicPr>
            <p:blipFill>
              <a:blip r:embed="rId20">
                <a:extLst>
                  <a:ext uri="{BEBA8EAE-BF5A-486C-A8C5-ECC9F3942E4B}">
                    <a14:imgProps xmlns:a14="http://schemas.microsoft.com/office/drawing/2010/main">
                      <a14:imgLayer r:embed="rId13">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3441586" y="3499671"/>
                <a:ext cx="1057323" cy="660827"/>
              </a:xfrm>
              <a:prstGeom prst="rect">
                <a:avLst/>
              </a:prstGeom>
            </p:spPr>
          </p:pic>
          <p:pic>
            <p:nvPicPr>
              <p:cNvPr id="42" name="Picture 41" descr="A picture containing clipart, drawing, illustration, art&#10;&#10;Description automatically generated">
                <a:extLst>
                  <a:ext uri="{FF2B5EF4-FFF2-40B4-BE49-F238E27FC236}">
                    <a16:creationId xmlns:a16="http://schemas.microsoft.com/office/drawing/2014/main" id="{A9E4A50C-731B-47FC-9986-930079B40DC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82" b="90824" l="10000" r="90000">
                            <a14:foregroundMark x1="43900" y1="90824" x2="43900" y2="90824"/>
                          </a14:backgroundRemoval>
                        </a14:imgEffect>
                      </a14:imgLayer>
                    </a14:imgProps>
                  </a:ext>
                </a:extLst>
              </a:blip>
              <a:stretch>
                <a:fillRect/>
              </a:stretch>
            </p:blipFill>
            <p:spPr>
              <a:xfrm>
                <a:off x="3465499" y="3765175"/>
                <a:ext cx="1706215" cy="725141"/>
              </a:xfrm>
              <a:prstGeom prst="rect">
                <a:avLst/>
              </a:prstGeom>
            </p:spPr>
          </p:pic>
        </p:grpSp>
        <p:sp>
          <p:nvSpPr>
            <p:cNvPr id="39" name="TextBox 38">
              <a:extLst>
                <a:ext uri="{FF2B5EF4-FFF2-40B4-BE49-F238E27FC236}">
                  <a16:creationId xmlns:a16="http://schemas.microsoft.com/office/drawing/2014/main" id="{D056EBD0-E685-44BE-A361-03D4AB860173}"/>
                </a:ext>
              </a:extLst>
            </p:cNvPr>
            <p:cNvSpPr txBox="1"/>
            <p:nvPr/>
          </p:nvSpPr>
          <p:spPr>
            <a:xfrm>
              <a:off x="3155030" y="4627964"/>
              <a:ext cx="1372978" cy="430887"/>
            </a:xfrm>
            <a:prstGeom prst="rect">
              <a:avLst/>
            </a:prstGeom>
            <a:noFill/>
          </p:spPr>
          <p:txBody>
            <a:bodyPr wrap="square" rtlCol="0">
              <a:spAutoFit/>
            </a:bodyPr>
            <a:lstStyle/>
            <a:p>
              <a:pPr algn="ctr"/>
              <a:r>
                <a:rPr lang="en-US" sz="1100" b="1" dirty="0">
                  <a:solidFill>
                    <a:schemeClr val="tx1">
                      <a:lumMod val="50000"/>
                    </a:schemeClr>
                  </a:solidFill>
                </a:rPr>
                <a:t>Consultation</a:t>
              </a:r>
            </a:p>
            <a:p>
              <a:pPr algn="ctr"/>
              <a:r>
                <a:rPr lang="en-US" sz="1100" b="1" dirty="0">
                  <a:solidFill>
                    <a:schemeClr val="tx1">
                      <a:lumMod val="50000"/>
                    </a:schemeClr>
                  </a:solidFill>
                </a:rPr>
                <a:t>Microservice</a:t>
              </a:r>
              <a:endParaRPr lang="en-IN" sz="1100" b="1" dirty="0">
                <a:solidFill>
                  <a:schemeClr val="tx1">
                    <a:lumMod val="50000"/>
                  </a:schemeClr>
                </a:solidFill>
              </a:endParaRPr>
            </a:p>
          </p:txBody>
        </p:sp>
      </p:grpSp>
      <p:grpSp>
        <p:nvGrpSpPr>
          <p:cNvPr id="43" name="Group 42">
            <a:extLst>
              <a:ext uri="{FF2B5EF4-FFF2-40B4-BE49-F238E27FC236}">
                <a16:creationId xmlns:a16="http://schemas.microsoft.com/office/drawing/2014/main" id="{19D07212-4D57-43E6-AE6E-E308C6B178D9}"/>
              </a:ext>
            </a:extLst>
          </p:cNvPr>
          <p:cNvGrpSpPr/>
          <p:nvPr/>
        </p:nvGrpSpPr>
        <p:grpSpPr>
          <a:xfrm>
            <a:off x="5977828" y="2274719"/>
            <a:ext cx="1320868" cy="1374509"/>
            <a:chOff x="4326248" y="3726806"/>
            <a:chExt cx="1684324" cy="1376018"/>
          </a:xfrm>
        </p:grpSpPr>
        <p:grpSp>
          <p:nvGrpSpPr>
            <p:cNvPr id="44" name="Group 43">
              <a:extLst>
                <a:ext uri="{FF2B5EF4-FFF2-40B4-BE49-F238E27FC236}">
                  <a16:creationId xmlns:a16="http://schemas.microsoft.com/office/drawing/2014/main" id="{6CD9E250-5852-4136-B1BE-2200B2294743}"/>
                </a:ext>
              </a:extLst>
            </p:cNvPr>
            <p:cNvGrpSpPr/>
            <p:nvPr/>
          </p:nvGrpSpPr>
          <p:grpSpPr>
            <a:xfrm>
              <a:off x="4326248" y="3726806"/>
              <a:ext cx="1684324" cy="1026728"/>
              <a:chOff x="4618876" y="3432590"/>
              <a:chExt cx="1684324" cy="1026728"/>
            </a:xfrm>
          </p:grpSpPr>
          <p:pic>
            <p:nvPicPr>
              <p:cNvPr id="46" name="Picture 45" descr="A picture containing screenshot, design, diagram, clipart&#10;&#10;Description automatically generated">
                <a:extLst>
                  <a:ext uri="{FF2B5EF4-FFF2-40B4-BE49-F238E27FC236}">
                    <a16:creationId xmlns:a16="http://schemas.microsoft.com/office/drawing/2014/main" id="{9945CB30-80FB-44E7-9618-500B86F3A10E}"/>
                  </a:ext>
                </a:extLst>
              </p:cNvPr>
              <p:cNvPicPr>
                <a:picLocks noChangeAspect="1"/>
              </p:cNvPicPr>
              <p:nvPr/>
            </p:nvPicPr>
            <p:blipFill>
              <a:blip r:embed="rId22"/>
              <a:stretch>
                <a:fillRect/>
              </a:stretch>
            </p:blipFill>
            <p:spPr>
              <a:xfrm>
                <a:off x="5214461" y="3432590"/>
                <a:ext cx="725141" cy="725141"/>
              </a:xfrm>
              <a:prstGeom prst="rect">
                <a:avLst/>
              </a:prstGeom>
            </p:spPr>
          </p:pic>
          <p:pic>
            <p:nvPicPr>
              <p:cNvPr id="47" name="Picture 46">
                <a:extLst>
                  <a:ext uri="{FF2B5EF4-FFF2-40B4-BE49-F238E27FC236}">
                    <a16:creationId xmlns:a16="http://schemas.microsoft.com/office/drawing/2014/main" id="{B7C0F5BF-0BE9-402B-8EDE-B0C281A5F34E}"/>
                  </a:ext>
                </a:extLst>
              </p:cNvPr>
              <p:cNvPicPr>
                <a:picLocks noChangeAspect="1"/>
              </p:cNvPicPr>
              <p:nvPr/>
            </p:nvPicPr>
            <p:blipFill>
              <a:blip r:embed="rId20">
                <a:extLst>
                  <a:ext uri="{BEBA8EAE-BF5A-486C-A8C5-ECC9F3942E4B}">
                    <a14:imgProps xmlns:a14="http://schemas.microsoft.com/office/drawing/2010/main">
                      <a14:imgLayer r:embed="rId13">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4618876" y="3464746"/>
                <a:ext cx="1057323" cy="660827"/>
              </a:xfrm>
              <a:prstGeom prst="rect">
                <a:avLst/>
              </a:prstGeom>
            </p:spPr>
          </p:pic>
          <p:pic>
            <p:nvPicPr>
              <p:cNvPr id="48" name="Picture 47" descr="A picture containing clipart, drawing, illustration, art&#10;&#10;Description automatically generated">
                <a:extLst>
                  <a:ext uri="{FF2B5EF4-FFF2-40B4-BE49-F238E27FC236}">
                    <a16:creationId xmlns:a16="http://schemas.microsoft.com/office/drawing/2014/main" id="{3C5723DD-9EBB-4E4C-9AFA-30A3B580628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82" b="90824" l="10000" r="90000">
                            <a14:foregroundMark x1="43900" y1="90824" x2="43900" y2="90824"/>
                          </a14:backgroundRemoval>
                        </a14:imgEffect>
                      </a14:imgLayer>
                    </a14:imgProps>
                  </a:ext>
                </a:extLst>
              </a:blip>
              <a:stretch>
                <a:fillRect/>
              </a:stretch>
            </p:blipFill>
            <p:spPr>
              <a:xfrm>
                <a:off x="4645092" y="3754622"/>
                <a:ext cx="1658108" cy="704696"/>
              </a:xfrm>
              <a:prstGeom prst="rect">
                <a:avLst/>
              </a:prstGeom>
            </p:spPr>
          </p:pic>
        </p:grpSp>
        <p:sp>
          <p:nvSpPr>
            <p:cNvPr id="45" name="TextBox 44">
              <a:extLst>
                <a:ext uri="{FF2B5EF4-FFF2-40B4-BE49-F238E27FC236}">
                  <a16:creationId xmlns:a16="http://schemas.microsoft.com/office/drawing/2014/main" id="{6698C20D-8531-496F-82BF-BC100DEAB998}"/>
                </a:ext>
              </a:extLst>
            </p:cNvPr>
            <p:cNvSpPr txBox="1"/>
            <p:nvPr/>
          </p:nvSpPr>
          <p:spPr>
            <a:xfrm>
              <a:off x="4471093" y="4656695"/>
              <a:ext cx="1321634" cy="446129"/>
            </a:xfrm>
            <a:prstGeom prst="rect">
              <a:avLst/>
            </a:prstGeom>
            <a:noFill/>
          </p:spPr>
          <p:txBody>
            <a:bodyPr wrap="square" rtlCol="0">
              <a:spAutoFit/>
            </a:bodyPr>
            <a:lstStyle/>
            <a:p>
              <a:pPr algn="ctr"/>
              <a:r>
                <a:rPr lang="en-US" sz="1100" b="1" dirty="0">
                  <a:solidFill>
                    <a:schemeClr val="tx1">
                      <a:lumMod val="50000"/>
                    </a:schemeClr>
                  </a:solidFill>
                </a:rPr>
                <a:t>Wishlist</a:t>
              </a:r>
            </a:p>
            <a:p>
              <a:pPr algn="ctr"/>
              <a:r>
                <a:rPr lang="en-US" sz="1100" b="1" dirty="0">
                  <a:solidFill>
                    <a:schemeClr val="tx1">
                      <a:lumMod val="50000"/>
                    </a:schemeClr>
                  </a:solidFill>
                </a:rPr>
                <a:t>Microservice</a:t>
              </a:r>
              <a:endParaRPr lang="en-IN" sz="1100" b="1" dirty="0">
                <a:solidFill>
                  <a:schemeClr val="tx1">
                    <a:lumMod val="50000"/>
                  </a:schemeClr>
                </a:solidFill>
              </a:endParaRPr>
            </a:p>
          </p:txBody>
        </p:sp>
      </p:grpSp>
      <p:grpSp>
        <p:nvGrpSpPr>
          <p:cNvPr id="49" name="Group 48">
            <a:extLst>
              <a:ext uri="{FF2B5EF4-FFF2-40B4-BE49-F238E27FC236}">
                <a16:creationId xmlns:a16="http://schemas.microsoft.com/office/drawing/2014/main" id="{CE3DE66F-E30C-4DAE-A4E6-BC8380715848}"/>
              </a:ext>
            </a:extLst>
          </p:cNvPr>
          <p:cNvGrpSpPr/>
          <p:nvPr/>
        </p:nvGrpSpPr>
        <p:grpSpPr>
          <a:xfrm>
            <a:off x="6819383" y="2306840"/>
            <a:ext cx="1507319" cy="1324220"/>
            <a:chOff x="5437623" y="3671220"/>
            <a:chExt cx="1696654" cy="1294559"/>
          </a:xfrm>
        </p:grpSpPr>
        <p:grpSp>
          <p:nvGrpSpPr>
            <p:cNvPr id="50" name="Group 49">
              <a:extLst>
                <a:ext uri="{FF2B5EF4-FFF2-40B4-BE49-F238E27FC236}">
                  <a16:creationId xmlns:a16="http://schemas.microsoft.com/office/drawing/2014/main" id="{417D029B-5785-4BCB-96AE-AE46432B4493}"/>
                </a:ext>
              </a:extLst>
            </p:cNvPr>
            <p:cNvGrpSpPr/>
            <p:nvPr/>
          </p:nvGrpSpPr>
          <p:grpSpPr>
            <a:xfrm>
              <a:off x="5437623" y="3671220"/>
              <a:ext cx="1696654" cy="1048570"/>
              <a:chOff x="5783068" y="3451285"/>
              <a:chExt cx="1696654" cy="1048570"/>
            </a:xfrm>
          </p:grpSpPr>
          <p:pic>
            <p:nvPicPr>
              <p:cNvPr id="52" name="Picture 51">
                <a:extLst>
                  <a:ext uri="{FF2B5EF4-FFF2-40B4-BE49-F238E27FC236}">
                    <a16:creationId xmlns:a16="http://schemas.microsoft.com/office/drawing/2014/main" id="{6840806B-C7D4-4777-A24C-C84745FA167D}"/>
                  </a:ext>
                </a:extLst>
              </p:cNvPr>
              <p:cNvPicPr>
                <a:picLocks noChangeAspect="1"/>
              </p:cNvPicPr>
              <p:nvPr/>
            </p:nvPicPr>
            <p:blipFill>
              <a:blip r:embed="rId20">
                <a:extLst>
                  <a:ext uri="{BEBA8EAE-BF5A-486C-A8C5-ECC9F3942E4B}">
                    <a14:imgProps xmlns:a14="http://schemas.microsoft.com/office/drawing/2010/main">
                      <a14:imgLayer r:embed="rId13">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5783068" y="3551419"/>
                <a:ext cx="1057323" cy="660827"/>
              </a:xfrm>
              <a:prstGeom prst="rect">
                <a:avLst/>
              </a:prstGeom>
            </p:spPr>
          </p:pic>
          <p:pic>
            <p:nvPicPr>
              <p:cNvPr id="53" name="Picture 52" descr="A picture containing graphics, screenshot, design&#10;&#10;Description automatically generated">
                <a:extLst>
                  <a:ext uri="{FF2B5EF4-FFF2-40B4-BE49-F238E27FC236}">
                    <a16:creationId xmlns:a16="http://schemas.microsoft.com/office/drawing/2014/main" id="{0226705C-B495-46EF-8F6B-B0A8346EE73D}"/>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10000" r="90000">
                            <a14:foregroundMark x1="32604" y1="32601" x2="32604" y2="32601"/>
                            <a14:foregroundMark x1="68229" y1="34797" x2="68229" y2="34797"/>
                            <a14:foregroundMark x1="57813" y1="79899" x2="57813" y2="79899"/>
                            <a14:foregroundMark x1="50365" y1="80405" x2="50365" y2="80405"/>
                            <a14:foregroundMark x1="42708" y1="80828" x2="42708" y2="80828"/>
                            <a14:foregroundMark x1="64531" y1="53294" x2="64531" y2="53294"/>
                            <a14:foregroundMark x1="65833" y1="36149" x2="65833" y2="36149"/>
                            <a14:foregroundMark x1="34427" y1="35220" x2="34427" y2="35220"/>
                          </a14:backgroundRemoval>
                        </a14:imgEffect>
                      </a14:imgLayer>
                    </a14:imgProps>
                  </a:ext>
                </a:extLst>
              </a:blip>
              <a:stretch>
                <a:fillRect/>
              </a:stretch>
            </p:blipFill>
            <p:spPr>
              <a:xfrm>
                <a:off x="5986072" y="3451285"/>
                <a:ext cx="1493650" cy="921085"/>
              </a:xfrm>
              <a:prstGeom prst="rect">
                <a:avLst/>
              </a:prstGeom>
            </p:spPr>
          </p:pic>
          <p:pic>
            <p:nvPicPr>
              <p:cNvPr id="54" name="Picture 53" descr="A picture containing clipart, drawing, illustration, art&#10;&#10;Description automatically generated">
                <a:extLst>
                  <a:ext uri="{FF2B5EF4-FFF2-40B4-BE49-F238E27FC236}">
                    <a16:creationId xmlns:a16="http://schemas.microsoft.com/office/drawing/2014/main" id="{A9D03141-CE73-415A-ACAA-1AB77266EAA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82" b="90824" l="10000" r="90000">
                            <a14:foregroundMark x1="43900" y1="90824" x2="43900" y2="90824"/>
                          </a14:backgroundRemoval>
                        </a14:imgEffect>
                      </a14:imgLayer>
                    </a14:imgProps>
                  </a:ext>
                </a:extLst>
              </a:blip>
              <a:stretch>
                <a:fillRect/>
              </a:stretch>
            </p:blipFill>
            <p:spPr>
              <a:xfrm>
                <a:off x="5792805" y="3795159"/>
                <a:ext cx="1658108" cy="704696"/>
              </a:xfrm>
              <a:prstGeom prst="rect">
                <a:avLst/>
              </a:prstGeom>
            </p:spPr>
          </p:pic>
        </p:grpSp>
        <p:sp>
          <p:nvSpPr>
            <p:cNvPr id="51" name="TextBox 50">
              <a:extLst>
                <a:ext uri="{FF2B5EF4-FFF2-40B4-BE49-F238E27FC236}">
                  <a16:creationId xmlns:a16="http://schemas.microsoft.com/office/drawing/2014/main" id="{A5924272-F596-4391-9A5D-146CD8E15676}"/>
                </a:ext>
              </a:extLst>
            </p:cNvPr>
            <p:cNvSpPr txBox="1"/>
            <p:nvPr/>
          </p:nvSpPr>
          <p:spPr>
            <a:xfrm>
              <a:off x="5587521" y="4604720"/>
              <a:ext cx="1321633" cy="361059"/>
            </a:xfrm>
            <a:prstGeom prst="rect">
              <a:avLst/>
            </a:prstGeom>
            <a:noFill/>
          </p:spPr>
          <p:txBody>
            <a:bodyPr wrap="square" rtlCol="0">
              <a:spAutoFit/>
            </a:bodyPr>
            <a:lstStyle/>
            <a:p>
              <a:pPr algn="ctr"/>
              <a:r>
                <a:rPr lang="en-US" sz="900" b="1" dirty="0">
                  <a:solidFill>
                    <a:schemeClr val="tx1">
                      <a:lumMod val="50000"/>
                    </a:schemeClr>
                  </a:solidFill>
                </a:rPr>
                <a:t>Carousel</a:t>
              </a:r>
            </a:p>
            <a:p>
              <a:pPr algn="ctr"/>
              <a:r>
                <a:rPr lang="en-US" sz="900" b="1" dirty="0">
                  <a:solidFill>
                    <a:schemeClr val="tx1">
                      <a:lumMod val="50000"/>
                    </a:schemeClr>
                  </a:solidFill>
                </a:rPr>
                <a:t>Microservice</a:t>
              </a:r>
              <a:endParaRPr lang="en-IN" sz="900" b="1" dirty="0">
                <a:solidFill>
                  <a:schemeClr val="tx1">
                    <a:lumMod val="50000"/>
                  </a:schemeClr>
                </a:solidFill>
              </a:endParaRPr>
            </a:p>
          </p:txBody>
        </p:sp>
      </p:grpSp>
      <p:grpSp>
        <p:nvGrpSpPr>
          <p:cNvPr id="55" name="Group 54">
            <a:extLst>
              <a:ext uri="{FF2B5EF4-FFF2-40B4-BE49-F238E27FC236}">
                <a16:creationId xmlns:a16="http://schemas.microsoft.com/office/drawing/2014/main" id="{D059C82C-C28D-41BB-8AF6-795659AAE7F5}"/>
              </a:ext>
            </a:extLst>
          </p:cNvPr>
          <p:cNvGrpSpPr/>
          <p:nvPr/>
        </p:nvGrpSpPr>
        <p:grpSpPr>
          <a:xfrm>
            <a:off x="7843692" y="2221859"/>
            <a:ext cx="1300308" cy="1531332"/>
            <a:chOff x="6609881" y="3468253"/>
            <a:chExt cx="1814119" cy="1865552"/>
          </a:xfrm>
        </p:grpSpPr>
        <p:grpSp>
          <p:nvGrpSpPr>
            <p:cNvPr id="56" name="Group 55">
              <a:extLst>
                <a:ext uri="{FF2B5EF4-FFF2-40B4-BE49-F238E27FC236}">
                  <a16:creationId xmlns:a16="http://schemas.microsoft.com/office/drawing/2014/main" id="{28B81B9C-408C-4EDA-BE6F-F1ED85C21DB2}"/>
                </a:ext>
              </a:extLst>
            </p:cNvPr>
            <p:cNvGrpSpPr/>
            <p:nvPr/>
          </p:nvGrpSpPr>
          <p:grpSpPr>
            <a:xfrm>
              <a:off x="6747403" y="3468253"/>
              <a:ext cx="1658108" cy="1278177"/>
              <a:chOff x="7043576" y="3341623"/>
              <a:chExt cx="1658108" cy="1278177"/>
            </a:xfrm>
          </p:grpSpPr>
          <p:pic>
            <p:nvPicPr>
              <p:cNvPr id="58" name="Picture 57">
                <a:extLst>
                  <a:ext uri="{FF2B5EF4-FFF2-40B4-BE49-F238E27FC236}">
                    <a16:creationId xmlns:a16="http://schemas.microsoft.com/office/drawing/2014/main" id="{43228C28-F9A3-4961-AB66-5FD47E5361E2}"/>
                  </a:ext>
                </a:extLst>
              </p:cNvPr>
              <p:cNvPicPr>
                <a:picLocks noChangeAspect="1"/>
              </p:cNvPicPr>
              <p:nvPr/>
            </p:nvPicPr>
            <p:blipFill>
              <a:blip r:embed="rId25"/>
              <a:stretch>
                <a:fillRect/>
              </a:stretch>
            </p:blipFill>
            <p:spPr>
              <a:xfrm>
                <a:off x="7732824" y="3341623"/>
                <a:ext cx="568752" cy="971069"/>
              </a:xfrm>
              <a:prstGeom prst="rect">
                <a:avLst/>
              </a:prstGeom>
            </p:spPr>
          </p:pic>
          <p:pic>
            <p:nvPicPr>
              <p:cNvPr id="59" name="Graphic 58">
                <a:extLst>
                  <a:ext uri="{FF2B5EF4-FFF2-40B4-BE49-F238E27FC236}">
                    <a16:creationId xmlns:a16="http://schemas.microsoft.com/office/drawing/2014/main" id="{DBBC7ECA-8CA8-4EB9-8152-00F35AD6199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308035" y="3687335"/>
                <a:ext cx="552340" cy="623408"/>
              </a:xfrm>
              <a:prstGeom prst="rect">
                <a:avLst/>
              </a:prstGeom>
            </p:spPr>
          </p:pic>
          <p:pic>
            <p:nvPicPr>
              <p:cNvPr id="60" name="Picture 59" descr="A picture containing clipart, drawing, illustration, art&#10;&#10;Description automatically generated">
                <a:extLst>
                  <a:ext uri="{FF2B5EF4-FFF2-40B4-BE49-F238E27FC236}">
                    <a16:creationId xmlns:a16="http://schemas.microsoft.com/office/drawing/2014/main" id="{9DEC4380-DC0C-4FDC-B54C-B895AB75E3A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82" b="90824" l="10000" r="90000">
                            <a14:foregroundMark x1="43900" y1="90824" x2="43900" y2="90824"/>
                          </a14:backgroundRemoval>
                        </a14:imgEffect>
                      </a14:imgLayer>
                    </a14:imgProps>
                  </a:ext>
                </a:extLst>
              </a:blip>
              <a:stretch>
                <a:fillRect/>
              </a:stretch>
            </p:blipFill>
            <p:spPr>
              <a:xfrm>
                <a:off x="7043576" y="3915104"/>
                <a:ext cx="1658108" cy="704696"/>
              </a:xfrm>
              <a:prstGeom prst="rect">
                <a:avLst/>
              </a:prstGeom>
            </p:spPr>
          </p:pic>
        </p:grpSp>
        <p:sp>
          <p:nvSpPr>
            <p:cNvPr id="57" name="TextBox 56">
              <a:extLst>
                <a:ext uri="{FF2B5EF4-FFF2-40B4-BE49-F238E27FC236}">
                  <a16:creationId xmlns:a16="http://schemas.microsoft.com/office/drawing/2014/main" id="{D2454BEF-748C-4B90-BE6F-7BEB21F5E827}"/>
                </a:ext>
              </a:extLst>
            </p:cNvPr>
            <p:cNvSpPr txBox="1"/>
            <p:nvPr/>
          </p:nvSpPr>
          <p:spPr>
            <a:xfrm>
              <a:off x="6609881" y="4630773"/>
              <a:ext cx="1814119" cy="703032"/>
            </a:xfrm>
            <a:prstGeom prst="rect">
              <a:avLst/>
            </a:prstGeom>
            <a:noFill/>
          </p:spPr>
          <p:txBody>
            <a:bodyPr wrap="square" rtlCol="0">
              <a:spAutoFit/>
            </a:bodyPr>
            <a:lstStyle/>
            <a:p>
              <a:pPr algn="ctr"/>
              <a:r>
                <a:rPr lang="en-US" sz="1050" b="1" dirty="0">
                  <a:solidFill>
                    <a:schemeClr val="tx1">
                      <a:lumMod val="50000"/>
                    </a:schemeClr>
                  </a:solidFill>
                </a:rPr>
                <a:t>Featured Property</a:t>
              </a:r>
            </a:p>
            <a:p>
              <a:pPr algn="ctr"/>
              <a:r>
                <a:rPr lang="en-US" sz="1050" b="1" dirty="0">
                  <a:solidFill>
                    <a:schemeClr val="tx1">
                      <a:lumMod val="50000"/>
                    </a:schemeClr>
                  </a:solidFill>
                </a:rPr>
                <a:t>Microservice</a:t>
              </a:r>
              <a:endParaRPr lang="en-IN" sz="1050" b="1" dirty="0">
                <a:solidFill>
                  <a:schemeClr val="tx1">
                    <a:lumMod val="50000"/>
                  </a:schemeClr>
                </a:solidFill>
              </a:endParaRPr>
            </a:p>
          </p:txBody>
        </p:sp>
      </p:grpSp>
      <p:pic>
        <p:nvPicPr>
          <p:cNvPr id="61" name="Picture 60">
            <a:extLst>
              <a:ext uri="{FF2B5EF4-FFF2-40B4-BE49-F238E27FC236}">
                <a16:creationId xmlns:a16="http://schemas.microsoft.com/office/drawing/2014/main" id="{0CA8639F-E57F-43B4-A88E-F146BEDB57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9000" r="91250">
                        <a14:foregroundMark x1="9000" y1="58000" x2="9000" y2="58000"/>
                        <a14:foregroundMark x1="91250" y1="60500" x2="91250" y2="60500"/>
                      </a14:backgroundRemoval>
                    </a14:imgEffect>
                  </a14:imgLayer>
                </a14:imgProps>
              </a:ext>
            </a:extLst>
          </a:blip>
          <a:stretch>
            <a:fillRect/>
          </a:stretch>
        </p:blipFill>
        <p:spPr>
          <a:xfrm>
            <a:off x="2915681" y="1145065"/>
            <a:ext cx="935614" cy="935614"/>
          </a:xfrm>
          <a:prstGeom prst="rect">
            <a:avLst/>
          </a:prstGeom>
        </p:spPr>
      </p:pic>
      <p:sp>
        <p:nvSpPr>
          <p:cNvPr id="63" name="TextBox 62">
            <a:extLst>
              <a:ext uri="{FF2B5EF4-FFF2-40B4-BE49-F238E27FC236}">
                <a16:creationId xmlns:a16="http://schemas.microsoft.com/office/drawing/2014/main" id="{E27BD1AC-16BB-4780-A87C-5716284BABF6}"/>
              </a:ext>
            </a:extLst>
          </p:cNvPr>
          <p:cNvSpPr txBox="1"/>
          <p:nvPr/>
        </p:nvSpPr>
        <p:spPr>
          <a:xfrm>
            <a:off x="3582139" y="1313580"/>
            <a:ext cx="2395689" cy="646331"/>
          </a:xfrm>
          <a:prstGeom prst="rect">
            <a:avLst/>
          </a:prstGeom>
          <a:noFill/>
        </p:spPr>
        <p:txBody>
          <a:bodyPr wrap="square" rtlCol="0">
            <a:spAutoFit/>
          </a:bodyPr>
          <a:lstStyle/>
          <a:p>
            <a:pPr algn="ctr"/>
            <a:r>
              <a:rPr lang="en-IN" sz="1800" b="1" dirty="0">
                <a:solidFill>
                  <a:schemeClr val="tx1">
                    <a:lumMod val="50000"/>
                  </a:schemeClr>
                </a:solidFill>
              </a:rPr>
              <a:t>Microservices</a:t>
            </a:r>
          </a:p>
          <a:p>
            <a:pPr algn="ctr"/>
            <a:r>
              <a:rPr lang="en-IN" sz="1800" b="1" dirty="0">
                <a:solidFill>
                  <a:schemeClr val="tx1">
                    <a:lumMod val="50000"/>
                  </a:schemeClr>
                </a:solidFill>
              </a:rPr>
              <a:t>(Eureka Client</a:t>
            </a:r>
            <a:r>
              <a:rPr lang="en-IN" sz="1800" dirty="0"/>
              <a:t>)</a:t>
            </a:r>
          </a:p>
        </p:txBody>
      </p:sp>
      <p:sp>
        <p:nvSpPr>
          <p:cNvPr id="64" name="TextBox 63">
            <a:extLst>
              <a:ext uri="{FF2B5EF4-FFF2-40B4-BE49-F238E27FC236}">
                <a16:creationId xmlns:a16="http://schemas.microsoft.com/office/drawing/2014/main" id="{70A7090D-A9BF-428E-B5CF-1F5D894ABA42}"/>
              </a:ext>
            </a:extLst>
          </p:cNvPr>
          <p:cNvSpPr txBox="1"/>
          <p:nvPr/>
        </p:nvSpPr>
        <p:spPr>
          <a:xfrm>
            <a:off x="4224013" y="4154520"/>
            <a:ext cx="2750841" cy="523220"/>
          </a:xfrm>
          <a:prstGeom prst="rect">
            <a:avLst/>
          </a:prstGeom>
          <a:noFill/>
        </p:spPr>
        <p:txBody>
          <a:bodyPr wrap="square" rtlCol="0">
            <a:spAutoFit/>
          </a:bodyPr>
          <a:lstStyle/>
          <a:p>
            <a:r>
              <a:rPr lang="en-IN" sz="2800" b="1" dirty="0">
                <a:solidFill>
                  <a:schemeClr val="tx1">
                    <a:lumMod val="50000"/>
                  </a:schemeClr>
                </a:solidFill>
              </a:rPr>
              <a:t>Eureka Server</a:t>
            </a:r>
          </a:p>
        </p:txBody>
      </p:sp>
    </p:spTree>
    <p:extLst>
      <p:ext uri="{BB962C8B-B14F-4D97-AF65-F5344CB8AC3E}">
        <p14:creationId xmlns:p14="http://schemas.microsoft.com/office/powerpoint/2010/main" val="273577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fade">
                                      <p:cBhvr>
                                        <p:cTn id="60" dur="500"/>
                                        <p:tgtEl>
                                          <p:spTgt spid="64"/>
                                        </p:tgtEl>
                                      </p:cBhvr>
                                    </p:animEffect>
                                  </p:childTnLst>
                                </p:cTn>
                              </p:par>
                              <p:par>
                                <p:cTn id="61" presetID="10"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4492C-8E5F-487E-8342-8B2F251E04DF}"/>
              </a:ext>
            </a:extLst>
          </p:cNvPr>
          <p:cNvSpPr>
            <a:spLocks noGrp="1"/>
          </p:cNvSpPr>
          <p:nvPr>
            <p:ph type="title"/>
          </p:nvPr>
        </p:nvSpPr>
        <p:spPr/>
        <p:txBody>
          <a:bodyPr/>
          <a:lstStyle/>
          <a:p>
            <a:r>
              <a:rPr lang="en-IN" sz="5000" dirty="0">
                <a:solidFill>
                  <a:schemeClr val="tx1">
                    <a:lumMod val="20000"/>
                    <a:lumOff val="80000"/>
                  </a:schemeClr>
                </a:solidFill>
              </a:rPr>
              <a:t>API- Gateway</a:t>
            </a:r>
          </a:p>
        </p:txBody>
      </p:sp>
    </p:spTree>
    <p:extLst>
      <p:ext uri="{BB962C8B-B14F-4D97-AF65-F5344CB8AC3E}">
        <p14:creationId xmlns:p14="http://schemas.microsoft.com/office/powerpoint/2010/main" val="956349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BB6305-F1EB-4745-8FCD-3445D594FCAE}"/>
              </a:ext>
            </a:extLst>
          </p:cNvPr>
          <p:cNvGrpSpPr/>
          <p:nvPr/>
        </p:nvGrpSpPr>
        <p:grpSpPr>
          <a:xfrm>
            <a:off x="1420718" y="409631"/>
            <a:ext cx="1658108" cy="1550150"/>
            <a:chOff x="3130983" y="1062903"/>
            <a:chExt cx="1658108" cy="1550150"/>
          </a:xfrm>
        </p:grpSpPr>
        <p:grpSp>
          <p:nvGrpSpPr>
            <p:cNvPr id="79" name="Group 78">
              <a:extLst>
                <a:ext uri="{FF2B5EF4-FFF2-40B4-BE49-F238E27FC236}">
                  <a16:creationId xmlns:a16="http://schemas.microsoft.com/office/drawing/2014/main" id="{6E2FE331-6181-45EF-9285-01FD4757EF4A}"/>
                </a:ext>
              </a:extLst>
            </p:cNvPr>
            <p:cNvGrpSpPr/>
            <p:nvPr/>
          </p:nvGrpSpPr>
          <p:grpSpPr>
            <a:xfrm>
              <a:off x="3130983" y="1062903"/>
              <a:ext cx="1658108" cy="1164046"/>
              <a:chOff x="3115610" y="1288461"/>
              <a:chExt cx="1658108" cy="1164046"/>
            </a:xfrm>
          </p:grpSpPr>
          <p:pic>
            <p:nvPicPr>
              <p:cNvPr id="81" name="Picture 80">
                <a:extLst>
                  <a:ext uri="{FF2B5EF4-FFF2-40B4-BE49-F238E27FC236}">
                    <a16:creationId xmlns:a16="http://schemas.microsoft.com/office/drawing/2014/main" id="{5FDB7622-7560-447A-BBCC-5DDD7EE5D4CF}"/>
                  </a:ext>
                </a:extLst>
              </p:cNvPr>
              <p:cNvPicPr>
                <a:picLocks noChangeAspect="1"/>
              </p:cNvPicPr>
              <p:nvPr/>
            </p:nvPicPr>
            <p:blipFill>
              <a:blip r:embed="rId2"/>
              <a:stretch>
                <a:fillRect/>
              </a:stretch>
            </p:blipFill>
            <p:spPr>
              <a:xfrm>
                <a:off x="3388148" y="1549366"/>
                <a:ext cx="623409" cy="623409"/>
              </a:xfrm>
              <a:prstGeom prst="rect">
                <a:avLst/>
              </a:prstGeom>
            </p:spPr>
          </p:pic>
          <p:pic>
            <p:nvPicPr>
              <p:cNvPr id="82" name="Picture 81">
                <a:extLst>
                  <a:ext uri="{FF2B5EF4-FFF2-40B4-BE49-F238E27FC236}">
                    <a16:creationId xmlns:a16="http://schemas.microsoft.com/office/drawing/2014/main" id="{6681E73A-704B-4A7B-8C4D-DCE71E71E44A}"/>
                  </a:ext>
                </a:extLst>
              </p:cNvPr>
              <p:cNvPicPr>
                <a:picLocks noChangeAspect="1"/>
              </p:cNvPicPr>
              <p:nvPr/>
            </p:nvPicPr>
            <p:blipFill>
              <a:blip r:embed="rId3"/>
              <a:stretch>
                <a:fillRect/>
              </a:stretch>
            </p:blipFill>
            <p:spPr>
              <a:xfrm>
                <a:off x="3857631" y="1288461"/>
                <a:ext cx="474175" cy="909787"/>
              </a:xfrm>
              <a:prstGeom prst="rect">
                <a:avLst/>
              </a:prstGeom>
            </p:spPr>
          </p:pic>
          <p:pic>
            <p:nvPicPr>
              <p:cNvPr id="83" name="Picture 82" descr="A picture containing clipart, drawing, illustration, art&#10;&#10;Description automatically generated">
                <a:extLst>
                  <a:ext uri="{FF2B5EF4-FFF2-40B4-BE49-F238E27FC236}">
                    <a16:creationId xmlns:a16="http://schemas.microsoft.com/office/drawing/2014/main" id="{727C97DD-402E-4FB2-ABE8-FE8F3FDD15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3115610" y="1747811"/>
                <a:ext cx="1658108" cy="704696"/>
              </a:xfrm>
              <a:prstGeom prst="rect">
                <a:avLst/>
              </a:prstGeom>
            </p:spPr>
          </p:pic>
        </p:grpSp>
        <p:sp>
          <p:nvSpPr>
            <p:cNvPr id="80" name="TextBox 85">
              <a:extLst>
                <a:ext uri="{FF2B5EF4-FFF2-40B4-BE49-F238E27FC236}">
                  <a16:creationId xmlns:a16="http://schemas.microsoft.com/office/drawing/2014/main" id="{6EB5A3B1-7849-427E-84ED-45B54E0072E4}"/>
                </a:ext>
              </a:extLst>
            </p:cNvPr>
            <p:cNvSpPr txBox="1"/>
            <p:nvPr/>
          </p:nvSpPr>
          <p:spPr>
            <a:xfrm>
              <a:off x="3257250" y="2089833"/>
              <a:ext cx="1376492"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Register</a:t>
              </a:r>
              <a:br>
                <a:rPr lang="en-US" b="1" dirty="0">
                  <a:solidFill>
                    <a:schemeClr val="tx1">
                      <a:lumMod val="50000"/>
                    </a:schemeClr>
                  </a:solidFill>
                </a:rPr>
              </a:b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5" name="Group 4">
            <a:extLst>
              <a:ext uri="{FF2B5EF4-FFF2-40B4-BE49-F238E27FC236}">
                <a16:creationId xmlns:a16="http://schemas.microsoft.com/office/drawing/2014/main" id="{31A174B9-6662-45D7-9743-03D048638E4E}"/>
              </a:ext>
            </a:extLst>
          </p:cNvPr>
          <p:cNvGrpSpPr/>
          <p:nvPr/>
        </p:nvGrpSpPr>
        <p:grpSpPr>
          <a:xfrm>
            <a:off x="2866851" y="428317"/>
            <a:ext cx="1466842" cy="1547345"/>
            <a:chOff x="4252878" y="1180143"/>
            <a:chExt cx="1466842" cy="1547345"/>
          </a:xfrm>
        </p:grpSpPr>
        <p:grpSp>
          <p:nvGrpSpPr>
            <p:cNvPr id="72" name="Group 71">
              <a:extLst>
                <a:ext uri="{FF2B5EF4-FFF2-40B4-BE49-F238E27FC236}">
                  <a16:creationId xmlns:a16="http://schemas.microsoft.com/office/drawing/2014/main" id="{99EDB476-2610-430E-9B18-126AB26AEC8E}"/>
                </a:ext>
              </a:extLst>
            </p:cNvPr>
            <p:cNvGrpSpPr/>
            <p:nvPr/>
          </p:nvGrpSpPr>
          <p:grpSpPr>
            <a:xfrm>
              <a:off x="4252878" y="1180143"/>
              <a:ext cx="1466842" cy="1091468"/>
              <a:chOff x="4252878" y="1180143"/>
              <a:chExt cx="1466842" cy="1091468"/>
            </a:xfrm>
          </p:grpSpPr>
          <p:grpSp>
            <p:nvGrpSpPr>
              <p:cNvPr id="74" name="Group 73">
                <a:extLst>
                  <a:ext uri="{FF2B5EF4-FFF2-40B4-BE49-F238E27FC236}">
                    <a16:creationId xmlns:a16="http://schemas.microsoft.com/office/drawing/2014/main" id="{80E8AA8A-E09E-4C1E-9CDA-11FD5D9DF837}"/>
                  </a:ext>
                </a:extLst>
              </p:cNvPr>
              <p:cNvGrpSpPr/>
              <p:nvPr/>
            </p:nvGrpSpPr>
            <p:grpSpPr>
              <a:xfrm>
                <a:off x="4452892" y="1180143"/>
                <a:ext cx="1004114" cy="837364"/>
                <a:chOff x="3436530" y="1402502"/>
                <a:chExt cx="1004114" cy="837364"/>
              </a:xfrm>
            </p:grpSpPr>
            <p:pic>
              <p:nvPicPr>
                <p:cNvPr id="77" name="Picture 76">
                  <a:extLst>
                    <a:ext uri="{FF2B5EF4-FFF2-40B4-BE49-F238E27FC236}">
                      <a16:creationId xmlns:a16="http://schemas.microsoft.com/office/drawing/2014/main" id="{15BE864D-5975-4857-B479-CF180DDF8416}"/>
                    </a:ext>
                  </a:extLst>
                </p:cNvPr>
                <p:cNvPicPr>
                  <a:picLocks noChangeAspect="1"/>
                </p:cNvPicPr>
                <p:nvPr/>
              </p:nvPicPr>
              <p:blipFill>
                <a:blip r:embed="rId6"/>
                <a:stretch>
                  <a:fillRect/>
                </a:stretch>
              </p:blipFill>
              <p:spPr>
                <a:xfrm>
                  <a:off x="3835781" y="1402502"/>
                  <a:ext cx="604863" cy="779764"/>
                </a:xfrm>
                <a:prstGeom prst="rect">
                  <a:avLst/>
                </a:prstGeom>
              </p:spPr>
            </p:pic>
            <p:pic>
              <p:nvPicPr>
                <p:cNvPr id="78" name="Picture 77">
                  <a:extLst>
                    <a:ext uri="{FF2B5EF4-FFF2-40B4-BE49-F238E27FC236}">
                      <a16:creationId xmlns:a16="http://schemas.microsoft.com/office/drawing/2014/main" id="{50DC1D94-9E5A-4BC3-A192-43A74644501F}"/>
                    </a:ext>
                  </a:extLst>
                </p:cNvPr>
                <p:cNvPicPr>
                  <a:picLocks noChangeAspect="1"/>
                </p:cNvPicPr>
                <p:nvPr/>
              </p:nvPicPr>
              <p:blipFill>
                <a:blip r:embed="rId7"/>
                <a:stretch>
                  <a:fillRect/>
                </a:stretch>
              </p:blipFill>
              <p:spPr>
                <a:xfrm>
                  <a:off x="3436530" y="1616458"/>
                  <a:ext cx="604864" cy="623408"/>
                </a:xfrm>
                <a:prstGeom prst="rect">
                  <a:avLst/>
                </a:prstGeom>
              </p:spPr>
            </p:pic>
          </p:grpSp>
          <p:pic>
            <p:nvPicPr>
              <p:cNvPr id="75" name="Picture 74" descr="A picture containing colorfulness, graphics, screenshot, graphic design&#10;&#10;Description automatically generated">
                <a:extLst>
                  <a:ext uri="{FF2B5EF4-FFF2-40B4-BE49-F238E27FC236}">
                    <a16:creationId xmlns:a16="http://schemas.microsoft.com/office/drawing/2014/main" id="{3734FA35-287B-4390-BF9F-14E814D6333E}"/>
                  </a:ext>
                </a:extLst>
              </p:cNvPr>
              <p:cNvPicPr>
                <a:picLocks noChangeAspect="1"/>
              </p:cNvPicPr>
              <p:nvPr/>
            </p:nvPicPr>
            <p:blipFill>
              <a:blip r:embed="rId8"/>
              <a:stretch>
                <a:fillRect/>
              </a:stretch>
            </p:blipFill>
            <p:spPr>
              <a:xfrm>
                <a:off x="4895548" y="1534111"/>
                <a:ext cx="627499" cy="470624"/>
              </a:xfrm>
              <a:prstGeom prst="rect">
                <a:avLst/>
              </a:prstGeom>
            </p:spPr>
          </p:pic>
          <p:pic>
            <p:nvPicPr>
              <p:cNvPr id="76" name="Picture 75" descr="A picture containing clipart, drawing, illustration, art&#10;&#10;Description automatically generated">
                <a:extLst>
                  <a:ext uri="{FF2B5EF4-FFF2-40B4-BE49-F238E27FC236}">
                    <a16:creationId xmlns:a16="http://schemas.microsoft.com/office/drawing/2014/main" id="{1DCCFDF7-6C20-49C7-8883-776C06617AC4}"/>
                  </a:ext>
                </a:extLst>
              </p:cNvPr>
              <p:cNvPicPr>
                <a:picLocks noChangeAspect="1"/>
              </p:cNvPicPr>
              <p:nvPr/>
            </p:nvPicPr>
            <p:blipFill>
              <a:blip r:embed="rId9">
                <a:extLst>
                  <a:ext uri="{BEBA8EAE-BF5A-486C-A8C5-ECC9F3942E4B}">
                    <a14:imgProps xmlns:a14="http://schemas.microsoft.com/office/drawing/2010/main">
                      <a14:imgLayer r:embed="rId5">
                        <a14:imgEffect>
                          <a14:backgroundRemoval t="9882" b="91529" l="10000" r="90000">
                            <a14:foregroundMark x1="43200" y1="91529" x2="43200" y2="91529"/>
                          </a14:backgroundRemoval>
                        </a14:imgEffect>
                      </a14:imgLayer>
                    </a14:imgProps>
                  </a:ext>
                </a:extLst>
              </a:blip>
              <a:stretch>
                <a:fillRect/>
              </a:stretch>
            </p:blipFill>
            <p:spPr>
              <a:xfrm>
                <a:off x="4252878" y="1648203"/>
                <a:ext cx="1466842" cy="623408"/>
              </a:xfrm>
              <a:prstGeom prst="rect">
                <a:avLst/>
              </a:prstGeom>
            </p:spPr>
          </p:pic>
        </p:grpSp>
        <p:sp>
          <p:nvSpPr>
            <p:cNvPr id="73" name="TextBox 87">
              <a:extLst>
                <a:ext uri="{FF2B5EF4-FFF2-40B4-BE49-F238E27FC236}">
                  <a16:creationId xmlns:a16="http://schemas.microsoft.com/office/drawing/2014/main" id="{F1B766C2-17C4-495D-AFFA-D7F1B408A2B3}"/>
                </a:ext>
              </a:extLst>
            </p:cNvPr>
            <p:cNvSpPr txBox="1"/>
            <p:nvPr/>
          </p:nvSpPr>
          <p:spPr>
            <a:xfrm>
              <a:off x="4362129" y="2204268"/>
              <a:ext cx="1330773"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Login</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6" name="Group 5">
            <a:extLst>
              <a:ext uri="{FF2B5EF4-FFF2-40B4-BE49-F238E27FC236}">
                <a16:creationId xmlns:a16="http://schemas.microsoft.com/office/drawing/2014/main" id="{63D074DF-9B19-453A-955A-66CE68B766D4}"/>
              </a:ext>
            </a:extLst>
          </p:cNvPr>
          <p:cNvGrpSpPr/>
          <p:nvPr/>
        </p:nvGrpSpPr>
        <p:grpSpPr>
          <a:xfrm>
            <a:off x="4120455" y="635989"/>
            <a:ext cx="1658108" cy="1665580"/>
            <a:chOff x="5574219" y="961823"/>
            <a:chExt cx="1658108" cy="1665580"/>
          </a:xfrm>
        </p:grpSpPr>
        <p:grpSp>
          <p:nvGrpSpPr>
            <p:cNvPr id="67" name="Group 66">
              <a:extLst>
                <a:ext uri="{FF2B5EF4-FFF2-40B4-BE49-F238E27FC236}">
                  <a16:creationId xmlns:a16="http://schemas.microsoft.com/office/drawing/2014/main" id="{487E3565-B3D6-4D4A-836B-9147E5CDD135}"/>
                </a:ext>
              </a:extLst>
            </p:cNvPr>
            <p:cNvGrpSpPr/>
            <p:nvPr/>
          </p:nvGrpSpPr>
          <p:grpSpPr>
            <a:xfrm>
              <a:off x="5574219" y="961823"/>
              <a:ext cx="1658108" cy="1256192"/>
              <a:chOff x="5426599" y="1097888"/>
              <a:chExt cx="1658108" cy="1256192"/>
            </a:xfrm>
          </p:grpSpPr>
          <p:pic>
            <p:nvPicPr>
              <p:cNvPr id="69" name="Picture 68">
                <a:extLst>
                  <a:ext uri="{FF2B5EF4-FFF2-40B4-BE49-F238E27FC236}">
                    <a16:creationId xmlns:a16="http://schemas.microsoft.com/office/drawing/2014/main" id="{3A6180EC-B80D-4A69-A2FA-FE2A16B3C2A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236" b="89964" l="10000" r="90000">
                            <a14:foregroundMark x1="50455" y1="87855" x2="50455" y2="87855"/>
                            <a14:foregroundMark x1="48500" y1="5236" x2="48500" y2="5236"/>
                          </a14:backgroundRemoval>
                        </a14:imgEffect>
                      </a14:imgLayer>
                    </a14:imgProps>
                  </a:ext>
                </a:extLst>
              </a:blip>
              <a:stretch>
                <a:fillRect/>
              </a:stretch>
            </p:blipFill>
            <p:spPr>
              <a:xfrm>
                <a:off x="5474146" y="1346714"/>
                <a:ext cx="1127514" cy="704696"/>
              </a:xfrm>
              <a:prstGeom prst="rect">
                <a:avLst/>
              </a:prstGeom>
            </p:spPr>
          </p:pic>
          <p:pic>
            <p:nvPicPr>
              <p:cNvPr id="70" name="Picture 69">
                <a:extLst>
                  <a:ext uri="{FF2B5EF4-FFF2-40B4-BE49-F238E27FC236}">
                    <a16:creationId xmlns:a16="http://schemas.microsoft.com/office/drawing/2014/main" id="{FA045C0A-DD17-4B18-A3AC-430317B3ECD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5469" l="10000" r="92500">
                            <a14:foregroundMark x1="26094" y1="93281" x2="26094" y2="93281"/>
                            <a14:foregroundMark x1="33438" y1="93594" x2="33438" y2="93594"/>
                            <a14:foregroundMark x1="39688" y1="95156" x2="39688" y2="95156"/>
                            <a14:foregroundMark x1="46563" y1="92031" x2="46563" y2="92031"/>
                            <a14:foregroundMark x1="57656" y1="61719" x2="57656" y2="61719"/>
                            <a14:foregroundMark x1="59531" y1="58125" x2="59531" y2="58125"/>
                            <a14:foregroundMark x1="61875" y1="39531" x2="61875" y2="39531"/>
                            <a14:foregroundMark x1="61875" y1="50469" x2="61875" y2="50469"/>
                            <a14:foregroundMark x1="61875" y1="50000" x2="61875" y2="50000"/>
                            <a14:foregroundMark x1="67344" y1="30156" x2="67344" y2="30156"/>
                            <a14:foregroundMark x1="75781" y1="32188" x2="75781" y2="32188"/>
                            <a14:foregroundMark x1="76406" y1="51875" x2="76406" y2="51875"/>
                            <a14:foregroundMark x1="67656" y1="50938" x2="67656" y2="50938"/>
                            <a14:foregroundMark x1="65313" y1="56094" x2="65313" y2="56094"/>
                            <a14:foregroundMark x1="74063" y1="50313" x2="74063" y2="50313"/>
                            <a14:foregroundMark x1="77031" y1="57500" x2="77031" y2="57500"/>
                            <a14:foregroundMark x1="76719" y1="71875" x2="76719" y2="71875"/>
                            <a14:foregroundMark x1="71563" y1="77031" x2="71563" y2="77031"/>
                            <a14:foregroundMark x1="62187" y1="78281" x2="62187" y2="78281"/>
                            <a14:foregroundMark x1="72031" y1="72188" x2="72031" y2="72188"/>
                            <a14:foregroundMark x1="86250" y1="83125" x2="86250" y2="83125"/>
                            <a14:foregroundMark x1="92500" y1="80938" x2="92500" y2="80938"/>
                            <a14:foregroundMark x1="83438" y1="90938" x2="83438" y2="90938"/>
                            <a14:foregroundMark x1="67500" y1="93438" x2="67500" y2="93438"/>
                            <a14:foregroundMark x1="73594" y1="95469" x2="73594" y2="95469"/>
                            <a14:foregroundMark x1="55156" y1="92813" x2="55156" y2="92813"/>
                            <a14:foregroundMark x1="65938" y1="39219" x2="65938" y2="39219"/>
                            <a14:foregroundMark x1="65625" y1="34063" x2="65625" y2="34063"/>
                            <a14:foregroundMark x1="70625" y1="72500" x2="70625" y2="72500"/>
                            <a14:foregroundMark x1="65469" y1="83438" x2="65469" y2="83438"/>
                          </a14:backgroundRemoval>
                        </a14:imgEffect>
                      </a14:imgLayer>
                    </a14:imgProps>
                  </a:ext>
                </a:extLst>
              </a:blip>
              <a:stretch>
                <a:fillRect/>
              </a:stretch>
            </p:blipFill>
            <p:spPr>
              <a:xfrm flipH="1">
                <a:off x="5971697" y="1097888"/>
                <a:ext cx="996700" cy="996700"/>
              </a:xfrm>
              <a:prstGeom prst="rect">
                <a:avLst/>
              </a:prstGeom>
            </p:spPr>
          </p:pic>
          <p:pic>
            <p:nvPicPr>
              <p:cNvPr id="71" name="Picture 70" descr="A picture containing clipart, drawing, illustration, art&#10;&#10;Description automatically generated">
                <a:extLst>
                  <a:ext uri="{FF2B5EF4-FFF2-40B4-BE49-F238E27FC236}">
                    <a16:creationId xmlns:a16="http://schemas.microsoft.com/office/drawing/2014/main" id="{58831019-F3C6-49F3-AD47-14EE0AC1FA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5426599" y="1649384"/>
                <a:ext cx="1658108" cy="704696"/>
              </a:xfrm>
              <a:prstGeom prst="rect">
                <a:avLst/>
              </a:prstGeom>
            </p:spPr>
          </p:pic>
        </p:grpSp>
        <p:sp>
          <p:nvSpPr>
            <p:cNvPr id="68" name="TextBox 89">
              <a:extLst>
                <a:ext uri="{FF2B5EF4-FFF2-40B4-BE49-F238E27FC236}">
                  <a16:creationId xmlns:a16="http://schemas.microsoft.com/office/drawing/2014/main" id="{C0FDE23A-86BD-4AAA-85C4-7D3E1F4E5D1F}"/>
                </a:ext>
              </a:extLst>
            </p:cNvPr>
            <p:cNvSpPr txBox="1"/>
            <p:nvPr/>
          </p:nvSpPr>
          <p:spPr>
            <a:xfrm>
              <a:off x="5709320" y="2104183"/>
              <a:ext cx="1376492"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Property</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7" name="Group 6">
            <a:extLst>
              <a:ext uri="{FF2B5EF4-FFF2-40B4-BE49-F238E27FC236}">
                <a16:creationId xmlns:a16="http://schemas.microsoft.com/office/drawing/2014/main" id="{2647923C-05E0-4184-AAEC-7DACABD2A7BF}"/>
              </a:ext>
            </a:extLst>
          </p:cNvPr>
          <p:cNvGrpSpPr/>
          <p:nvPr/>
        </p:nvGrpSpPr>
        <p:grpSpPr>
          <a:xfrm>
            <a:off x="5809445" y="633545"/>
            <a:ext cx="1658108" cy="1686276"/>
            <a:chOff x="6809945" y="959655"/>
            <a:chExt cx="1658108" cy="1686276"/>
          </a:xfrm>
        </p:grpSpPr>
        <p:grpSp>
          <p:nvGrpSpPr>
            <p:cNvPr id="62" name="Group 61">
              <a:extLst>
                <a:ext uri="{FF2B5EF4-FFF2-40B4-BE49-F238E27FC236}">
                  <a16:creationId xmlns:a16="http://schemas.microsoft.com/office/drawing/2014/main" id="{338FDD67-7091-4C89-9716-A9F8DC66AEB8}"/>
                </a:ext>
              </a:extLst>
            </p:cNvPr>
            <p:cNvGrpSpPr/>
            <p:nvPr/>
          </p:nvGrpSpPr>
          <p:grpSpPr>
            <a:xfrm>
              <a:off x="6809945" y="959655"/>
              <a:ext cx="1658108" cy="1270730"/>
              <a:chOff x="6532316" y="1117554"/>
              <a:chExt cx="1658108" cy="1270730"/>
            </a:xfrm>
          </p:grpSpPr>
          <p:pic>
            <p:nvPicPr>
              <p:cNvPr id="64" name="Picture 63">
                <a:extLst>
                  <a:ext uri="{FF2B5EF4-FFF2-40B4-BE49-F238E27FC236}">
                    <a16:creationId xmlns:a16="http://schemas.microsoft.com/office/drawing/2014/main" id="{17AB41E6-3C55-4FFE-9CCB-A27DE8FCCBC7}"/>
                  </a:ext>
                </a:extLst>
              </p:cNvPr>
              <p:cNvPicPr>
                <a:picLocks noChangeAspect="1"/>
              </p:cNvPicPr>
              <p:nvPr/>
            </p:nvPicPr>
            <p:blipFill>
              <a:blip r:embed="rId14">
                <a:extLst>
                  <a:ext uri="{BEBA8EAE-BF5A-486C-A8C5-ECC9F3942E4B}">
                    <a14:imgProps xmlns:a14="http://schemas.microsoft.com/office/drawing/2010/main">
                      <a14:imgLayer r:embed="rId11">
                        <a14:imgEffect>
                          <a14:backgroundRemoval t="5964" b="95782" l="10000" r="90000">
                            <a14:foregroundMark x1="49818" y1="85455" x2="49818" y2="85455"/>
                            <a14:foregroundMark x1="49818" y1="5964" x2="49818" y2="5964"/>
                            <a14:foregroundMark x1="50091" y1="93527" x2="50091" y2="93527"/>
                            <a14:foregroundMark x1="50182" y1="95782" x2="50182" y2="95782"/>
                          </a14:backgroundRemoval>
                        </a14:imgEffect>
                      </a14:imgLayer>
                    </a14:imgProps>
                  </a:ext>
                </a:extLst>
              </a:blip>
              <a:stretch>
                <a:fillRect/>
              </a:stretch>
            </p:blipFill>
            <p:spPr>
              <a:xfrm>
                <a:off x="6532316" y="1367463"/>
                <a:ext cx="1131090" cy="706931"/>
              </a:xfrm>
              <a:prstGeom prst="rect">
                <a:avLst/>
              </a:prstGeom>
            </p:spPr>
          </p:pic>
          <p:pic>
            <p:nvPicPr>
              <p:cNvPr id="65" name="Picture 64" descr="A person standing in front of a house&#10;&#10;Description automatically generated">
                <a:extLst>
                  <a:ext uri="{FF2B5EF4-FFF2-40B4-BE49-F238E27FC236}">
                    <a16:creationId xmlns:a16="http://schemas.microsoft.com/office/drawing/2014/main" id="{25288974-E71E-4FB1-9B2F-9FE1236FDAE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7054" b="90871" l="8095" r="90000">
                            <a14:foregroundMark x1="70952" y1="9959" x2="70952" y2="9959"/>
                            <a14:foregroundMark x1="70952" y1="7054" x2="70952" y2="7054"/>
                            <a14:foregroundMark x1="90952" y1="49378" x2="90952" y2="49378"/>
                            <a14:foregroundMark x1="17619" y1="84647" x2="17619" y2="84647"/>
                            <a14:foregroundMark x1="28571" y1="78838" x2="28571" y2="78838"/>
                            <a14:foregroundMark x1="35238" y1="83402" x2="35238" y2="83402"/>
                            <a14:foregroundMark x1="47619" y1="82573" x2="47619" y2="82573"/>
                            <a14:foregroundMark x1="18571" y1="83402" x2="18571" y2="83402"/>
                            <a14:foregroundMark x1="12857" y1="83402" x2="12857" y2="83402"/>
                            <a14:foregroundMark x1="23333" y1="90871" x2="23333" y2="90871"/>
                            <a14:foregroundMark x1="26190" y1="82573" x2="26190" y2="82573"/>
                            <a14:foregroundMark x1="12857" y1="46888" x2="12857" y2="46888"/>
                            <a14:foregroundMark x1="17619" y1="49793" x2="17619" y2="49793"/>
                            <a14:foregroundMark x1="25238" y1="47303" x2="25238" y2="47303"/>
                            <a14:foregroundMark x1="11429" y1="53527" x2="11429" y2="53527"/>
                            <a14:foregroundMark x1="10000" y1="53942" x2="10000" y2="53942"/>
                            <a14:foregroundMark x1="8571" y1="52282" x2="10952" y2="57261"/>
                            <a14:foregroundMark x1="10952" y1="63485" x2="10952" y2="63485"/>
                            <a14:foregroundMark x1="8571" y1="58921" x2="8571" y2="58921"/>
                            <a14:foregroundMark x1="8095" y1="68050" x2="8095" y2="68050"/>
                            <a14:foregroundMark x1="10952" y1="74689" x2="10952" y2="74689"/>
                            <a14:foregroundMark x1="14286" y1="90871" x2="27619" y2="90041"/>
                            <a14:foregroundMark x1="27619" y1="90041" x2="32857" y2="90041"/>
                          </a14:backgroundRemoval>
                        </a14:imgEffect>
                      </a14:imgLayer>
                    </a14:imgProps>
                  </a:ext>
                </a:extLst>
              </a:blip>
              <a:stretch>
                <a:fillRect/>
              </a:stretch>
            </p:blipFill>
            <p:spPr>
              <a:xfrm>
                <a:off x="7120615" y="1117554"/>
                <a:ext cx="868495" cy="996701"/>
              </a:xfrm>
              <a:prstGeom prst="rect">
                <a:avLst/>
              </a:prstGeom>
            </p:spPr>
          </p:pic>
          <p:pic>
            <p:nvPicPr>
              <p:cNvPr id="66" name="Picture 65" descr="A picture containing clipart, drawing, illustration, art&#10;&#10;Description automatically generated">
                <a:extLst>
                  <a:ext uri="{FF2B5EF4-FFF2-40B4-BE49-F238E27FC236}">
                    <a16:creationId xmlns:a16="http://schemas.microsoft.com/office/drawing/2014/main" id="{7F4EFD12-6F14-4469-80E9-AD217CFDB2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6532316" y="1683588"/>
                <a:ext cx="1658108" cy="704696"/>
              </a:xfrm>
              <a:prstGeom prst="rect">
                <a:avLst/>
              </a:prstGeom>
            </p:spPr>
          </p:pic>
        </p:grpSp>
        <p:sp>
          <p:nvSpPr>
            <p:cNvPr id="63" name="TextBox 91">
              <a:extLst>
                <a:ext uri="{FF2B5EF4-FFF2-40B4-BE49-F238E27FC236}">
                  <a16:creationId xmlns:a16="http://schemas.microsoft.com/office/drawing/2014/main" id="{0D220879-E231-4E76-864C-51E19448BC3F}"/>
                </a:ext>
              </a:extLst>
            </p:cNvPr>
            <p:cNvSpPr txBox="1"/>
            <p:nvPr/>
          </p:nvSpPr>
          <p:spPr>
            <a:xfrm>
              <a:off x="6928334" y="2122711"/>
              <a:ext cx="1330773"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Agent</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8" name="Group 7">
            <a:extLst>
              <a:ext uri="{FF2B5EF4-FFF2-40B4-BE49-F238E27FC236}">
                <a16:creationId xmlns:a16="http://schemas.microsoft.com/office/drawing/2014/main" id="{AC98DFC4-C3CE-4BAE-9ACF-6EE64633C53D}"/>
              </a:ext>
            </a:extLst>
          </p:cNvPr>
          <p:cNvGrpSpPr/>
          <p:nvPr/>
        </p:nvGrpSpPr>
        <p:grpSpPr>
          <a:xfrm>
            <a:off x="1493354" y="3454930"/>
            <a:ext cx="1730128" cy="1410800"/>
            <a:chOff x="2953070" y="3740384"/>
            <a:chExt cx="1730128" cy="1410800"/>
          </a:xfrm>
        </p:grpSpPr>
        <p:grpSp>
          <p:nvGrpSpPr>
            <p:cNvPr id="57" name="Group 56">
              <a:extLst>
                <a:ext uri="{FF2B5EF4-FFF2-40B4-BE49-F238E27FC236}">
                  <a16:creationId xmlns:a16="http://schemas.microsoft.com/office/drawing/2014/main" id="{0911B7A4-6D99-405F-BC4B-3CE770B95190}"/>
                </a:ext>
              </a:extLst>
            </p:cNvPr>
            <p:cNvGrpSpPr/>
            <p:nvPr/>
          </p:nvGrpSpPr>
          <p:grpSpPr>
            <a:xfrm>
              <a:off x="2953070" y="3740384"/>
              <a:ext cx="1730128" cy="990645"/>
              <a:chOff x="3441586" y="3499671"/>
              <a:chExt cx="1730128" cy="990645"/>
            </a:xfrm>
          </p:grpSpPr>
          <p:pic>
            <p:nvPicPr>
              <p:cNvPr id="59" name="Picture 58">
                <a:extLst>
                  <a:ext uri="{FF2B5EF4-FFF2-40B4-BE49-F238E27FC236}">
                    <a16:creationId xmlns:a16="http://schemas.microsoft.com/office/drawing/2014/main" id="{ABB3E6BD-588B-46F5-AAA6-A9109081DA34}"/>
                  </a:ext>
                </a:extLst>
              </p:cNvPr>
              <p:cNvPicPr>
                <a:picLocks noChangeAspect="1"/>
              </p:cNvPicPr>
              <p:nvPr/>
            </p:nvPicPr>
            <p:blipFill>
              <a:blip r:embed="rId17"/>
              <a:stretch>
                <a:fillRect/>
              </a:stretch>
            </p:blipFill>
            <p:spPr>
              <a:xfrm>
                <a:off x="4072254" y="3504337"/>
                <a:ext cx="764673" cy="623408"/>
              </a:xfrm>
              <a:prstGeom prst="rect">
                <a:avLst/>
              </a:prstGeom>
            </p:spPr>
          </p:pic>
          <p:pic>
            <p:nvPicPr>
              <p:cNvPr id="60" name="Picture 59">
                <a:extLst>
                  <a:ext uri="{FF2B5EF4-FFF2-40B4-BE49-F238E27FC236}">
                    <a16:creationId xmlns:a16="http://schemas.microsoft.com/office/drawing/2014/main" id="{64F1096D-9F95-43AD-B3DB-511B5A2B4447}"/>
                  </a:ext>
                </a:extLst>
              </p:cNvPr>
              <p:cNvPicPr>
                <a:picLocks noChangeAspect="1"/>
              </p:cNvPicPr>
              <p:nvPr/>
            </p:nvPicPr>
            <p:blipFill>
              <a:blip r:embed="rId18">
                <a:extLst>
                  <a:ext uri="{BEBA8EAE-BF5A-486C-A8C5-ECC9F3942E4B}">
                    <a14:imgProps xmlns:a14="http://schemas.microsoft.com/office/drawing/2010/main">
                      <a14:imgLayer r:embed="rId11">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3441586" y="3499671"/>
                <a:ext cx="1057323" cy="660827"/>
              </a:xfrm>
              <a:prstGeom prst="rect">
                <a:avLst/>
              </a:prstGeom>
            </p:spPr>
          </p:pic>
          <p:pic>
            <p:nvPicPr>
              <p:cNvPr id="61" name="Picture 60" descr="A picture containing clipart, drawing, illustration, art&#10;&#10;Description automatically generated">
                <a:extLst>
                  <a:ext uri="{FF2B5EF4-FFF2-40B4-BE49-F238E27FC236}">
                    <a16:creationId xmlns:a16="http://schemas.microsoft.com/office/drawing/2014/main" id="{0E56C5DB-43EF-4AE4-8BB5-B984273B84A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3465499" y="3765175"/>
                <a:ext cx="1706215" cy="725141"/>
              </a:xfrm>
              <a:prstGeom prst="rect">
                <a:avLst/>
              </a:prstGeom>
            </p:spPr>
          </p:pic>
        </p:grpSp>
        <p:sp>
          <p:nvSpPr>
            <p:cNvPr id="58" name="TextBox 152">
              <a:extLst>
                <a:ext uri="{FF2B5EF4-FFF2-40B4-BE49-F238E27FC236}">
                  <a16:creationId xmlns:a16="http://schemas.microsoft.com/office/drawing/2014/main" id="{498B1121-3591-4608-9110-CDB624FC1C62}"/>
                </a:ext>
              </a:extLst>
            </p:cNvPr>
            <p:cNvSpPr txBox="1"/>
            <p:nvPr/>
          </p:nvSpPr>
          <p:spPr>
            <a:xfrm>
              <a:off x="3155030" y="4627964"/>
              <a:ext cx="1372978"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Consultation</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9" name="Group 8">
            <a:extLst>
              <a:ext uri="{FF2B5EF4-FFF2-40B4-BE49-F238E27FC236}">
                <a16:creationId xmlns:a16="http://schemas.microsoft.com/office/drawing/2014/main" id="{780E10C3-429C-4FBE-B010-6A924EC6D7FA}"/>
              </a:ext>
            </a:extLst>
          </p:cNvPr>
          <p:cNvGrpSpPr/>
          <p:nvPr/>
        </p:nvGrpSpPr>
        <p:grpSpPr>
          <a:xfrm>
            <a:off x="3228817" y="3409564"/>
            <a:ext cx="1684324" cy="1453110"/>
            <a:chOff x="4326248" y="3726806"/>
            <a:chExt cx="1684324" cy="1453110"/>
          </a:xfrm>
        </p:grpSpPr>
        <p:grpSp>
          <p:nvGrpSpPr>
            <p:cNvPr id="52" name="Group 51">
              <a:extLst>
                <a:ext uri="{FF2B5EF4-FFF2-40B4-BE49-F238E27FC236}">
                  <a16:creationId xmlns:a16="http://schemas.microsoft.com/office/drawing/2014/main" id="{A8E5D7A2-74C4-49C1-A0C2-F6AE98B0B1AE}"/>
                </a:ext>
              </a:extLst>
            </p:cNvPr>
            <p:cNvGrpSpPr/>
            <p:nvPr/>
          </p:nvGrpSpPr>
          <p:grpSpPr>
            <a:xfrm>
              <a:off x="4326248" y="3726806"/>
              <a:ext cx="1684324" cy="1026728"/>
              <a:chOff x="4618876" y="3432590"/>
              <a:chExt cx="1684324" cy="1026728"/>
            </a:xfrm>
          </p:grpSpPr>
          <p:pic>
            <p:nvPicPr>
              <p:cNvPr id="54" name="Picture 53" descr="A picture containing screenshot, design, diagram, clipart&#10;&#10;Description automatically generated">
                <a:extLst>
                  <a:ext uri="{FF2B5EF4-FFF2-40B4-BE49-F238E27FC236}">
                    <a16:creationId xmlns:a16="http://schemas.microsoft.com/office/drawing/2014/main" id="{0EE8CA22-C5B5-4F12-B20B-5557DA2D2AF7}"/>
                  </a:ext>
                </a:extLst>
              </p:cNvPr>
              <p:cNvPicPr>
                <a:picLocks noChangeAspect="1"/>
              </p:cNvPicPr>
              <p:nvPr/>
            </p:nvPicPr>
            <p:blipFill>
              <a:blip r:embed="rId19"/>
              <a:stretch>
                <a:fillRect/>
              </a:stretch>
            </p:blipFill>
            <p:spPr>
              <a:xfrm>
                <a:off x="5214461" y="3432590"/>
                <a:ext cx="725141" cy="725141"/>
              </a:xfrm>
              <a:prstGeom prst="rect">
                <a:avLst/>
              </a:prstGeom>
            </p:spPr>
          </p:pic>
          <p:pic>
            <p:nvPicPr>
              <p:cNvPr id="55" name="Picture 54">
                <a:extLst>
                  <a:ext uri="{FF2B5EF4-FFF2-40B4-BE49-F238E27FC236}">
                    <a16:creationId xmlns:a16="http://schemas.microsoft.com/office/drawing/2014/main" id="{4A92C9C2-5C54-414C-AFF7-B14D5A4BCF0C}"/>
                  </a:ext>
                </a:extLst>
              </p:cNvPr>
              <p:cNvPicPr>
                <a:picLocks noChangeAspect="1"/>
              </p:cNvPicPr>
              <p:nvPr/>
            </p:nvPicPr>
            <p:blipFill>
              <a:blip r:embed="rId18">
                <a:extLst>
                  <a:ext uri="{BEBA8EAE-BF5A-486C-A8C5-ECC9F3942E4B}">
                    <a14:imgProps xmlns:a14="http://schemas.microsoft.com/office/drawing/2010/main">
                      <a14:imgLayer r:embed="rId11">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4618876" y="3464746"/>
                <a:ext cx="1057323" cy="660827"/>
              </a:xfrm>
              <a:prstGeom prst="rect">
                <a:avLst/>
              </a:prstGeom>
            </p:spPr>
          </p:pic>
          <p:pic>
            <p:nvPicPr>
              <p:cNvPr id="56" name="Picture 55" descr="A picture containing clipart, drawing, illustration, art&#10;&#10;Description automatically generated">
                <a:extLst>
                  <a:ext uri="{FF2B5EF4-FFF2-40B4-BE49-F238E27FC236}">
                    <a16:creationId xmlns:a16="http://schemas.microsoft.com/office/drawing/2014/main" id="{E3D1E206-2007-41A1-BF9E-F0C12B5F211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4645092" y="3754622"/>
                <a:ext cx="1658108" cy="704696"/>
              </a:xfrm>
              <a:prstGeom prst="rect">
                <a:avLst/>
              </a:prstGeom>
            </p:spPr>
          </p:pic>
        </p:grpSp>
        <p:sp>
          <p:nvSpPr>
            <p:cNvPr id="53" name="TextBox 104">
              <a:extLst>
                <a:ext uri="{FF2B5EF4-FFF2-40B4-BE49-F238E27FC236}">
                  <a16:creationId xmlns:a16="http://schemas.microsoft.com/office/drawing/2014/main" id="{13109B01-111D-422D-8705-8AB7B256FB44}"/>
                </a:ext>
              </a:extLst>
            </p:cNvPr>
            <p:cNvSpPr txBox="1"/>
            <p:nvPr/>
          </p:nvSpPr>
          <p:spPr>
            <a:xfrm>
              <a:off x="4471093" y="4656696"/>
              <a:ext cx="1321635"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Wishlist</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10" name="Group 9">
            <a:extLst>
              <a:ext uri="{FF2B5EF4-FFF2-40B4-BE49-F238E27FC236}">
                <a16:creationId xmlns:a16="http://schemas.microsoft.com/office/drawing/2014/main" id="{1AABE2AA-073C-42CE-9C3C-1B9DCC8B2729}"/>
              </a:ext>
            </a:extLst>
          </p:cNvPr>
          <p:cNvGrpSpPr/>
          <p:nvPr/>
        </p:nvGrpSpPr>
        <p:grpSpPr>
          <a:xfrm>
            <a:off x="4841292" y="3405954"/>
            <a:ext cx="1696654" cy="1456720"/>
            <a:chOff x="5437623" y="3671220"/>
            <a:chExt cx="1696654" cy="1456720"/>
          </a:xfrm>
        </p:grpSpPr>
        <p:grpSp>
          <p:nvGrpSpPr>
            <p:cNvPr id="47" name="Group 46">
              <a:extLst>
                <a:ext uri="{FF2B5EF4-FFF2-40B4-BE49-F238E27FC236}">
                  <a16:creationId xmlns:a16="http://schemas.microsoft.com/office/drawing/2014/main" id="{FEA25168-FEB7-4A60-A6EF-7D14E0BE9284}"/>
                </a:ext>
              </a:extLst>
            </p:cNvPr>
            <p:cNvGrpSpPr/>
            <p:nvPr/>
          </p:nvGrpSpPr>
          <p:grpSpPr>
            <a:xfrm>
              <a:off x="5437623" y="3671220"/>
              <a:ext cx="1696654" cy="1048570"/>
              <a:chOff x="5783068" y="3451285"/>
              <a:chExt cx="1696654" cy="1048570"/>
            </a:xfrm>
          </p:grpSpPr>
          <p:pic>
            <p:nvPicPr>
              <p:cNvPr id="49" name="Picture 48">
                <a:extLst>
                  <a:ext uri="{FF2B5EF4-FFF2-40B4-BE49-F238E27FC236}">
                    <a16:creationId xmlns:a16="http://schemas.microsoft.com/office/drawing/2014/main" id="{F6D50237-7B72-4677-8601-1EB51BC0889C}"/>
                  </a:ext>
                </a:extLst>
              </p:cNvPr>
              <p:cNvPicPr>
                <a:picLocks noChangeAspect="1"/>
              </p:cNvPicPr>
              <p:nvPr/>
            </p:nvPicPr>
            <p:blipFill>
              <a:blip r:embed="rId18">
                <a:extLst>
                  <a:ext uri="{BEBA8EAE-BF5A-486C-A8C5-ECC9F3942E4B}">
                    <a14:imgProps xmlns:a14="http://schemas.microsoft.com/office/drawing/2010/main">
                      <a14:imgLayer r:embed="rId11">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5783068" y="3551419"/>
                <a:ext cx="1057323" cy="660827"/>
              </a:xfrm>
              <a:prstGeom prst="rect">
                <a:avLst/>
              </a:prstGeom>
            </p:spPr>
          </p:pic>
          <p:pic>
            <p:nvPicPr>
              <p:cNvPr id="50" name="Picture 49" descr="A picture containing graphics, screenshot, design&#10;&#10;Description automatically generated">
                <a:extLst>
                  <a:ext uri="{FF2B5EF4-FFF2-40B4-BE49-F238E27FC236}">
                    <a16:creationId xmlns:a16="http://schemas.microsoft.com/office/drawing/2014/main" id="{FCECB48D-5AF8-4692-97F2-54D866CC22EC}"/>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foregroundMark x1="32604" y1="32601" x2="32604" y2="32601"/>
                            <a14:foregroundMark x1="68229" y1="34797" x2="68229" y2="34797"/>
                            <a14:foregroundMark x1="57813" y1="79899" x2="57813" y2="79899"/>
                            <a14:foregroundMark x1="50365" y1="80405" x2="50365" y2="80405"/>
                            <a14:foregroundMark x1="42708" y1="80828" x2="42708" y2="80828"/>
                            <a14:foregroundMark x1="64531" y1="53294" x2="64531" y2="53294"/>
                            <a14:foregroundMark x1="65833" y1="36149" x2="65833" y2="36149"/>
                            <a14:foregroundMark x1="34427" y1="35220" x2="34427" y2="35220"/>
                          </a14:backgroundRemoval>
                        </a14:imgEffect>
                      </a14:imgLayer>
                    </a14:imgProps>
                  </a:ext>
                </a:extLst>
              </a:blip>
              <a:stretch>
                <a:fillRect/>
              </a:stretch>
            </p:blipFill>
            <p:spPr>
              <a:xfrm>
                <a:off x="5986072" y="3451285"/>
                <a:ext cx="1493650" cy="921085"/>
              </a:xfrm>
              <a:prstGeom prst="rect">
                <a:avLst/>
              </a:prstGeom>
            </p:spPr>
          </p:pic>
          <p:pic>
            <p:nvPicPr>
              <p:cNvPr id="51" name="Picture 50" descr="A picture containing clipart, drawing, illustration, art&#10;&#10;Description automatically generated">
                <a:extLst>
                  <a:ext uri="{FF2B5EF4-FFF2-40B4-BE49-F238E27FC236}">
                    <a16:creationId xmlns:a16="http://schemas.microsoft.com/office/drawing/2014/main" id="{7347C278-3BB3-49D8-BFBF-C5DCCDA077B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5792803" y="3795159"/>
                <a:ext cx="1658108" cy="704696"/>
              </a:xfrm>
              <a:prstGeom prst="rect">
                <a:avLst/>
              </a:prstGeom>
            </p:spPr>
          </p:pic>
        </p:grpSp>
        <p:sp>
          <p:nvSpPr>
            <p:cNvPr id="48" name="TextBox 106">
              <a:extLst>
                <a:ext uri="{FF2B5EF4-FFF2-40B4-BE49-F238E27FC236}">
                  <a16:creationId xmlns:a16="http://schemas.microsoft.com/office/drawing/2014/main" id="{4EBB8DDB-8D74-496A-A98F-403F4A724B05}"/>
                </a:ext>
              </a:extLst>
            </p:cNvPr>
            <p:cNvSpPr txBox="1"/>
            <p:nvPr/>
          </p:nvSpPr>
          <p:spPr>
            <a:xfrm>
              <a:off x="5587521" y="4604720"/>
              <a:ext cx="1321634"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Carousel</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11" name="Group 10">
            <a:extLst>
              <a:ext uri="{FF2B5EF4-FFF2-40B4-BE49-F238E27FC236}">
                <a16:creationId xmlns:a16="http://schemas.microsoft.com/office/drawing/2014/main" id="{563EBA26-BFBA-4B00-BAF4-E41E4E1166C6}"/>
              </a:ext>
            </a:extLst>
          </p:cNvPr>
          <p:cNvGrpSpPr/>
          <p:nvPr/>
        </p:nvGrpSpPr>
        <p:grpSpPr>
          <a:xfrm>
            <a:off x="6160506" y="3271559"/>
            <a:ext cx="1814119" cy="1685739"/>
            <a:chOff x="6609881" y="3468253"/>
            <a:chExt cx="1814119" cy="1685739"/>
          </a:xfrm>
        </p:grpSpPr>
        <p:grpSp>
          <p:nvGrpSpPr>
            <p:cNvPr id="42" name="Group 41">
              <a:extLst>
                <a:ext uri="{FF2B5EF4-FFF2-40B4-BE49-F238E27FC236}">
                  <a16:creationId xmlns:a16="http://schemas.microsoft.com/office/drawing/2014/main" id="{4BF13760-728F-4417-AEBD-C33540CB6B25}"/>
                </a:ext>
              </a:extLst>
            </p:cNvPr>
            <p:cNvGrpSpPr/>
            <p:nvPr/>
          </p:nvGrpSpPr>
          <p:grpSpPr>
            <a:xfrm>
              <a:off x="6747403" y="3468253"/>
              <a:ext cx="1658108" cy="1278177"/>
              <a:chOff x="7043576" y="3341623"/>
              <a:chExt cx="1658108" cy="1278177"/>
            </a:xfrm>
          </p:grpSpPr>
          <p:pic>
            <p:nvPicPr>
              <p:cNvPr id="44" name="Picture 43">
                <a:extLst>
                  <a:ext uri="{FF2B5EF4-FFF2-40B4-BE49-F238E27FC236}">
                    <a16:creationId xmlns:a16="http://schemas.microsoft.com/office/drawing/2014/main" id="{9C0151CB-D3E5-48ED-8B4B-8C46A90421EA}"/>
                  </a:ext>
                </a:extLst>
              </p:cNvPr>
              <p:cNvPicPr>
                <a:picLocks noChangeAspect="1"/>
              </p:cNvPicPr>
              <p:nvPr/>
            </p:nvPicPr>
            <p:blipFill>
              <a:blip r:embed="rId22"/>
              <a:stretch>
                <a:fillRect/>
              </a:stretch>
            </p:blipFill>
            <p:spPr>
              <a:xfrm>
                <a:off x="7732824" y="3341623"/>
                <a:ext cx="568752" cy="971069"/>
              </a:xfrm>
              <a:prstGeom prst="rect">
                <a:avLst/>
              </a:prstGeom>
            </p:spPr>
          </p:pic>
          <p:pic>
            <p:nvPicPr>
              <p:cNvPr id="45" name="Graphic 81">
                <a:extLst>
                  <a:ext uri="{FF2B5EF4-FFF2-40B4-BE49-F238E27FC236}">
                    <a16:creationId xmlns:a16="http://schemas.microsoft.com/office/drawing/2014/main" id="{6DE7814E-1B2C-4A50-857B-D4DF02110EA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308035" y="3687335"/>
                <a:ext cx="552340" cy="623408"/>
              </a:xfrm>
              <a:prstGeom prst="rect">
                <a:avLst/>
              </a:prstGeom>
            </p:spPr>
          </p:pic>
          <p:pic>
            <p:nvPicPr>
              <p:cNvPr id="46" name="Picture 45" descr="A picture containing clipart, drawing, illustration, art&#10;&#10;Description automatically generated">
                <a:extLst>
                  <a:ext uri="{FF2B5EF4-FFF2-40B4-BE49-F238E27FC236}">
                    <a16:creationId xmlns:a16="http://schemas.microsoft.com/office/drawing/2014/main" id="{4DDB6F47-ADE3-411C-8023-6967DFAD41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7043576" y="3915104"/>
                <a:ext cx="1658108" cy="704696"/>
              </a:xfrm>
              <a:prstGeom prst="rect">
                <a:avLst/>
              </a:prstGeom>
            </p:spPr>
          </p:pic>
        </p:grpSp>
        <p:sp>
          <p:nvSpPr>
            <p:cNvPr id="43" name="TextBox 108">
              <a:extLst>
                <a:ext uri="{FF2B5EF4-FFF2-40B4-BE49-F238E27FC236}">
                  <a16:creationId xmlns:a16="http://schemas.microsoft.com/office/drawing/2014/main" id="{DC75B8A2-D474-46E5-AAF8-F95213310988}"/>
                </a:ext>
              </a:extLst>
            </p:cNvPr>
            <p:cNvSpPr txBox="1"/>
            <p:nvPr/>
          </p:nvSpPr>
          <p:spPr>
            <a:xfrm>
              <a:off x="6609881" y="4630772"/>
              <a:ext cx="1814119"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Featured Property</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12" name="Group 11">
            <a:extLst>
              <a:ext uri="{FF2B5EF4-FFF2-40B4-BE49-F238E27FC236}">
                <a16:creationId xmlns:a16="http://schemas.microsoft.com/office/drawing/2014/main" id="{92907417-1339-4876-84C0-3152ED9B0A65}"/>
              </a:ext>
            </a:extLst>
          </p:cNvPr>
          <p:cNvGrpSpPr/>
          <p:nvPr/>
        </p:nvGrpSpPr>
        <p:grpSpPr>
          <a:xfrm>
            <a:off x="7550111" y="1615856"/>
            <a:ext cx="1658108" cy="1673223"/>
            <a:chOff x="7728364" y="2050074"/>
            <a:chExt cx="1658108" cy="1673223"/>
          </a:xfrm>
        </p:grpSpPr>
        <p:grpSp>
          <p:nvGrpSpPr>
            <p:cNvPr id="37" name="Group 36">
              <a:extLst>
                <a:ext uri="{FF2B5EF4-FFF2-40B4-BE49-F238E27FC236}">
                  <a16:creationId xmlns:a16="http://schemas.microsoft.com/office/drawing/2014/main" id="{C27261E3-1D4B-4592-B00B-7DE45C41239A}"/>
                </a:ext>
              </a:extLst>
            </p:cNvPr>
            <p:cNvGrpSpPr/>
            <p:nvPr/>
          </p:nvGrpSpPr>
          <p:grpSpPr>
            <a:xfrm>
              <a:off x="7728364" y="2050074"/>
              <a:ext cx="1658108" cy="1043351"/>
              <a:chOff x="7640833" y="1360496"/>
              <a:chExt cx="1658108" cy="1043351"/>
            </a:xfrm>
          </p:grpSpPr>
          <p:pic>
            <p:nvPicPr>
              <p:cNvPr id="39" name="Picture 38">
                <a:extLst>
                  <a:ext uri="{FF2B5EF4-FFF2-40B4-BE49-F238E27FC236}">
                    <a16:creationId xmlns:a16="http://schemas.microsoft.com/office/drawing/2014/main" id="{45DA4720-3F61-46FB-B7BB-08418C489D7B}"/>
                  </a:ext>
                </a:extLst>
              </p:cNvPr>
              <p:cNvPicPr>
                <a:picLocks noChangeAspect="1"/>
              </p:cNvPicPr>
              <p:nvPr/>
            </p:nvPicPr>
            <p:blipFill rotWithShape="1">
              <a:blip r:embed="rId25"/>
              <a:srcRect l="6127" t="11576" r="3929" b="9211"/>
              <a:stretch/>
            </p:blipFill>
            <p:spPr>
              <a:xfrm>
                <a:off x="8238661" y="1360496"/>
                <a:ext cx="784626" cy="691003"/>
              </a:xfrm>
              <a:prstGeom prst="rect">
                <a:avLst/>
              </a:prstGeom>
            </p:spPr>
          </p:pic>
          <p:pic>
            <p:nvPicPr>
              <p:cNvPr id="40" name="Picture 39">
                <a:extLst>
                  <a:ext uri="{FF2B5EF4-FFF2-40B4-BE49-F238E27FC236}">
                    <a16:creationId xmlns:a16="http://schemas.microsoft.com/office/drawing/2014/main" id="{F189FC3B-5AAD-4333-AAD3-BA731D135CE9}"/>
                  </a:ext>
                </a:extLst>
              </p:cNvPr>
              <p:cNvPicPr>
                <a:picLocks noChangeAspect="1"/>
              </p:cNvPicPr>
              <p:nvPr/>
            </p:nvPicPr>
            <p:blipFill>
              <a:blip r:embed="rId18">
                <a:extLst>
                  <a:ext uri="{BEBA8EAE-BF5A-486C-A8C5-ECC9F3942E4B}">
                    <a14:imgProps xmlns:a14="http://schemas.microsoft.com/office/drawing/2010/main">
                      <a14:imgLayer r:embed="rId11">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7690309" y="1374008"/>
                <a:ext cx="1057323" cy="660827"/>
              </a:xfrm>
              <a:prstGeom prst="rect">
                <a:avLst/>
              </a:prstGeom>
            </p:spPr>
          </p:pic>
          <p:pic>
            <p:nvPicPr>
              <p:cNvPr id="41" name="Picture 40" descr="A picture containing clipart, drawing, illustration, art&#10;&#10;Description automatically generated">
                <a:extLst>
                  <a:ext uri="{FF2B5EF4-FFF2-40B4-BE49-F238E27FC236}">
                    <a16:creationId xmlns:a16="http://schemas.microsoft.com/office/drawing/2014/main" id="{12B3D28F-00CF-44A9-B3E7-CED7BF292D1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7640833" y="1699151"/>
                <a:ext cx="1658108" cy="704696"/>
              </a:xfrm>
              <a:prstGeom prst="rect">
                <a:avLst/>
              </a:prstGeom>
            </p:spPr>
          </p:pic>
        </p:grpSp>
        <p:sp>
          <p:nvSpPr>
            <p:cNvPr id="38" name="TextBox 110">
              <a:extLst>
                <a:ext uri="{FF2B5EF4-FFF2-40B4-BE49-F238E27FC236}">
                  <a16:creationId xmlns:a16="http://schemas.microsoft.com/office/drawing/2014/main" id="{E28871EC-2837-418E-A506-8CA0A0E1211E}"/>
                </a:ext>
              </a:extLst>
            </p:cNvPr>
            <p:cNvSpPr txBox="1"/>
            <p:nvPr/>
          </p:nvSpPr>
          <p:spPr>
            <a:xfrm>
              <a:off x="7903335" y="2984633"/>
              <a:ext cx="1279876" cy="7386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Schedule Tour</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30" name="Group 29">
            <a:extLst>
              <a:ext uri="{FF2B5EF4-FFF2-40B4-BE49-F238E27FC236}">
                <a16:creationId xmlns:a16="http://schemas.microsoft.com/office/drawing/2014/main" id="{CD43FFBC-F1D5-4CC1-A2C4-12414C59D5F9}"/>
              </a:ext>
            </a:extLst>
          </p:cNvPr>
          <p:cNvGrpSpPr/>
          <p:nvPr/>
        </p:nvGrpSpPr>
        <p:grpSpPr>
          <a:xfrm>
            <a:off x="1577287" y="2599891"/>
            <a:ext cx="6052076" cy="374616"/>
            <a:chOff x="3312839" y="2718096"/>
            <a:chExt cx="4490604" cy="624395"/>
          </a:xfrm>
          <a:solidFill>
            <a:schemeClr val="tx1">
              <a:lumMod val="20000"/>
              <a:lumOff val="80000"/>
            </a:schemeClr>
          </a:solidFill>
        </p:grpSpPr>
        <p:sp>
          <p:nvSpPr>
            <p:cNvPr id="32" name="Rectangle: Rounded Corners 31">
              <a:extLst>
                <a:ext uri="{FF2B5EF4-FFF2-40B4-BE49-F238E27FC236}">
                  <a16:creationId xmlns:a16="http://schemas.microsoft.com/office/drawing/2014/main" id="{96053328-6BF2-414A-B49B-402CF4C71387}"/>
                </a:ext>
              </a:extLst>
            </p:cNvPr>
            <p:cNvSpPr/>
            <p:nvPr/>
          </p:nvSpPr>
          <p:spPr>
            <a:xfrm>
              <a:off x="3312839" y="2718096"/>
              <a:ext cx="4490604" cy="62340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dirty="0"/>
            </a:p>
          </p:txBody>
        </p:sp>
        <p:sp>
          <p:nvSpPr>
            <p:cNvPr id="33" name="TextBox 112">
              <a:extLst>
                <a:ext uri="{FF2B5EF4-FFF2-40B4-BE49-F238E27FC236}">
                  <a16:creationId xmlns:a16="http://schemas.microsoft.com/office/drawing/2014/main" id="{9DC3A883-881B-41BC-9257-68827A691EE6}"/>
                </a:ext>
              </a:extLst>
            </p:cNvPr>
            <p:cNvSpPr txBox="1"/>
            <p:nvPr/>
          </p:nvSpPr>
          <p:spPr>
            <a:xfrm>
              <a:off x="4088503" y="2778203"/>
              <a:ext cx="3062483" cy="564288"/>
            </a:xfrm>
            <a:prstGeom prst="rect">
              <a:avLst/>
            </a:prstGeom>
            <a:grp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1600" b="1" dirty="0">
                  <a:solidFill>
                    <a:schemeClr val="tx1">
                      <a:lumMod val="50000"/>
                    </a:schemeClr>
                  </a:solidFill>
                </a:rPr>
                <a:t>API Gateway</a:t>
              </a:r>
            </a:p>
          </p:txBody>
        </p:sp>
      </p:grpSp>
      <p:grpSp>
        <p:nvGrpSpPr>
          <p:cNvPr id="16" name="Group 15">
            <a:extLst>
              <a:ext uri="{FF2B5EF4-FFF2-40B4-BE49-F238E27FC236}">
                <a16:creationId xmlns:a16="http://schemas.microsoft.com/office/drawing/2014/main" id="{BAA35376-59B0-4842-837F-5B6BDB53835E}"/>
              </a:ext>
            </a:extLst>
          </p:cNvPr>
          <p:cNvGrpSpPr/>
          <p:nvPr/>
        </p:nvGrpSpPr>
        <p:grpSpPr>
          <a:xfrm>
            <a:off x="154238" y="1884423"/>
            <a:ext cx="986117" cy="1775512"/>
            <a:chOff x="195778" y="1981980"/>
            <a:chExt cx="986117" cy="1775512"/>
          </a:xfrm>
        </p:grpSpPr>
        <p:sp>
          <p:nvSpPr>
            <p:cNvPr id="27" name="Rectangle: Rounded Corners 26">
              <a:extLst>
                <a:ext uri="{FF2B5EF4-FFF2-40B4-BE49-F238E27FC236}">
                  <a16:creationId xmlns:a16="http://schemas.microsoft.com/office/drawing/2014/main" id="{0D6576A2-CFBB-40E7-865B-48ACA032127A}"/>
                </a:ext>
              </a:extLst>
            </p:cNvPr>
            <p:cNvSpPr/>
            <p:nvPr/>
          </p:nvSpPr>
          <p:spPr>
            <a:xfrm>
              <a:off x="195778" y="1981980"/>
              <a:ext cx="986117" cy="177551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8" name="TextBox 201">
              <a:extLst>
                <a:ext uri="{FF2B5EF4-FFF2-40B4-BE49-F238E27FC236}">
                  <a16:creationId xmlns:a16="http://schemas.microsoft.com/office/drawing/2014/main" id="{67D19FE1-56F7-46D4-87F7-E5FB11BCE5EB}"/>
                </a:ext>
              </a:extLst>
            </p:cNvPr>
            <p:cNvSpPr txBox="1"/>
            <p:nvPr/>
          </p:nvSpPr>
          <p:spPr>
            <a:xfrm rot="16200000">
              <a:off x="150409" y="2638904"/>
              <a:ext cx="1428064"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tx1">
                      <a:lumMod val="50000"/>
                    </a:schemeClr>
                  </a:solidFill>
                </a:rPr>
                <a:t>Angular</a:t>
              </a:r>
              <a:endParaRPr lang="en-IN" sz="2400" b="1" dirty="0">
                <a:solidFill>
                  <a:schemeClr val="tx1">
                    <a:lumMod val="50000"/>
                  </a:schemeClr>
                </a:solidFill>
              </a:endParaRPr>
            </a:p>
          </p:txBody>
        </p:sp>
        <p:pic>
          <p:nvPicPr>
            <p:cNvPr id="29" name="Picture 28">
              <a:extLst>
                <a:ext uri="{FF2B5EF4-FFF2-40B4-BE49-F238E27FC236}">
                  <a16:creationId xmlns:a16="http://schemas.microsoft.com/office/drawing/2014/main" id="{87F64EA2-17D9-461E-8E23-E79D151F7666}"/>
                </a:ext>
              </a:extLst>
            </p:cNvPr>
            <p:cNvPicPr>
              <a:picLocks noChangeAspect="1"/>
            </p:cNvPicPr>
            <p:nvPr/>
          </p:nvPicPr>
          <p:blipFill>
            <a:blip r:embed="rId26"/>
            <a:stretch>
              <a:fillRect/>
            </a:stretch>
          </p:blipFill>
          <p:spPr>
            <a:xfrm rot="15987816">
              <a:off x="206327" y="2556378"/>
              <a:ext cx="607632" cy="607632"/>
            </a:xfrm>
            <a:prstGeom prst="rect">
              <a:avLst/>
            </a:prstGeom>
          </p:spPr>
        </p:pic>
      </p:grpSp>
      <p:sp>
        <p:nvSpPr>
          <p:cNvPr id="17" name="Rectangle: Rounded Corners 16">
            <a:extLst>
              <a:ext uri="{FF2B5EF4-FFF2-40B4-BE49-F238E27FC236}">
                <a16:creationId xmlns:a16="http://schemas.microsoft.com/office/drawing/2014/main" id="{D3364722-83BC-4ABB-9BC2-FCDAD0F8E8FA}"/>
              </a:ext>
            </a:extLst>
          </p:cNvPr>
          <p:cNvSpPr/>
          <p:nvPr/>
        </p:nvSpPr>
        <p:spPr>
          <a:xfrm>
            <a:off x="2161210" y="1983188"/>
            <a:ext cx="1481104" cy="2945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600" b="1" dirty="0">
                <a:solidFill>
                  <a:schemeClr val="tx1">
                    <a:lumMod val="20000"/>
                    <a:lumOff val="80000"/>
                  </a:schemeClr>
                </a:solidFill>
              </a:rPr>
              <a:t>Feign Client</a:t>
            </a:r>
            <a:endParaRPr lang="en-IN" sz="1600" b="1" dirty="0">
              <a:solidFill>
                <a:schemeClr val="tx1">
                  <a:lumMod val="20000"/>
                  <a:lumOff val="80000"/>
                </a:schemeClr>
              </a:solidFill>
            </a:endParaRPr>
          </a:p>
        </p:txBody>
      </p:sp>
      <p:cxnSp>
        <p:nvCxnSpPr>
          <p:cNvPr id="18" name="Straight Arrow Connector 17">
            <a:extLst>
              <a:ext uri="{FF2B5EF4-FFF2-40B4-BE49-F238E27FC236}">
                <a16:creationId xmlns:a16="http://schemas.microsoft.com/office/drawing/2014/main" id="{1E01D2B6-FD4A-4FD4-97D2-E6E557A463B1}"/>
              </a:ext>
            </a:extLst>
          </p:cNvPr>
          <p:cNvCxnSpPr>
            <a:cxnSpLocks/>
            <a:stCxn id="17" idx="2"/>
          </p:cNvCxnSpPr>
          <p:nvPr/>
        </p:nvCxnSpPr>
        <p:spPr>
          <a:xfrm>
            <a:off x="2901762" y="2277778"/>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6141CA1-83FD-4DC2-8A28-918A809614E3}"/>
              </a:ext>
            </a:extLst>
          </p:cNvPr>
          <p:cNvCxnSpPr>
            <a:cxnSpLocks/>
          </p:cNvCxnSpPr>
          <p:nvPr/>
        </p:nvCxnSpPr>
        <p:spPr>
          <a:xfrm>
            <a:off x="4949509" y="2263556"/>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746415-1626-48C2-9D20-DE6F65598B4A}"/>
              </a:ext>
            </a:extLst>
          </p:cNvPr>
          <p:cNvCxnSpPr>
            <a:cxnSpLocks/>
          </p:cNvCxnSpPr>
          <p:nvPr/>
        </p:nvCxnSpPr>
        <p:spPr>
          <a:xfrm>
            <a:off x="6627688" y="2286001"/>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2B17EE8-A34B-4D3F-86F9-B3E03BCE9616}"/>
              </a:ext>
            </a:extLst>
          </p:cNvPr>
          <p:cNvCxnSpPr>
            <a:cxnSpLocks/>
          </p:cNvCxnSpPr>
          <p:nvPr/>
        </p:nvCxnSpPr>
        <p:spPr>
          <a:xfrm>
            <a:off x="2417390" y="3036101"/>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758D12-FFC3-44A5-A4FC-B1D620499D9A}"/>
              </a:ext>
            </a:extLst>
          </p:cNvPr>
          <p:cNvCxnSpPr>
            <a:cxnSpLocks/>
          </p:cNvCxnSpPr>
          <p:nvPr/>
        </p:nvCxnSpPr>
        <p:spPr>
          <a:xfrm>
            <a:off x="4052554" y="3057251"/>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6FA62F-6063-4F9E-B1FB-D894C18FE57C}"/>
              </a:ext>
            </a:extLst>
          </p:cNvPr>
          <p:cNvCxnSpPr>
            <a:cxnSpLocks/>
          </p:cNvCxnSpPr>
          <p:nvPr/>
        </p:nvCxnSpPr>
        <p:spPr>
          <a:xfrm>
            <a:off x="5597282" y="2963056"/>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789EF40-39C9-49F9-9C1A-23D6D6F33447}"/>
              </a:ext>
            </a:extLst>
          </p:cNvPr>
          <p:cNvCxnSpPr>
            <a:cxnSpLocks/>
          </p:cNvCxnSpPr>
          <p:nvPr/>
        </p:nvCxnSpPr>
        <p:spPr>
          <a:xfrm>
            <a:off x="6889937" y="2971188"/>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9F1134-2573-4760-8004-E7D5174F1035}"/>
              </a:ext>
            </a:extLst>
          </p:cNvPr>
          <p:cNvCxnSpPr>
            <a:cxnSpLocks/>
            <a:stCxn id="32" idx="3"/>
          </p:cNvCxnSpPr>
          <p:nvPr/>
        </p:nvCxnSpPr>
        <p:spPr>
          <a:xfrm flipV="1">
            <a:off x="7629363" y="2772179"/>
            <a:ext cx="306781" cy="14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5227CEF3-B7CF-4EBB-AC01-EB0496F58BF0}"/>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8667" b="94667" l="10000" r="90000">
                        <a14:foregroundMark x1="48587" y1="8667" x2="48587" y2="8667"/>
                        <a14:foregroundMark x1="59022" y1="90000" x2="59022" y2="90000"/>
                        <a14:foregroundMark x1="50109" y1="94667" x2="50109" y2="94667"/>
                      </a14:backgroundRemoval>
                    </a14:imgEffect>
                  </a14:imgLayer>
                </a14:imgProps>
              </a:ext>
            </a:extLst>
          </a:blip>
          <a:stretch>
            <a:fillRect/>
          </a:stretch>
        </p:blipFill>
        <p:spPr>
          <a:xfrm flipH="1">
            <a:off x="3475934" y="2599890"/>
            <a:ext cx="573505" cy="374025"/>
          </a:xfrm>
          <a:prstGeom prst="rect">
            <a:avLst/>
          </a:prstGeom>
        </p:spPr>
      </p:pic>
      <p:cxnSp>
        <p:nvCxnSpPr>
          <p:cNvPr id="87" name="Straight Arrow Connector 86">
            <a:extLst>
              <a:ext uri="{FF2B5EF4-FFF2-40B4-BE49-F238E27FC236}">
                <a16:creationId xmlns:a16="http://schemas.microsoft.com/office/drawing/2014/main" id="{37D0728D-8212-4C5E-88F6-BF7986537063}"/>
              </a:ext>
            </a:extLst>
          </p:cNvPr>
          <p:cNvCxnSpPr>
            <a:cxnSpLocks/>
            <a:stCxn id="32" idx="1"/>
            <a:endCxn id="27" idx="3"/>
          </p:cNvCxnSpPr>
          <p:nvPr/>
        </p:nvCxnSpPr>
        <p:spPr>
          <a:xfrm flipH="1" flipV="1">
            <a:off x="1140355" y="2772179"/>
            <a:ext cx="436932" cy="14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943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08A3-E86A-4811-A7A2-2DD47F7FCB28}"/>
              </a:ext>
            </a:extLst>
          </p:cNvPr>
          <p:cNvSpPr>
            <a:spLocks noGrp="1"/>
          </p:cNvSpPr>
          <p:nvPr>
            <p:ph type="title"/>
          </p:nvPr>
        </p:nvSpPr>
        <p:spPr/>
        <p:txBody>
          <a:bodyPr/>
          <a:lstStyle/>
          <a:p>
            <a:r>
              <a:rPr lang="en-IN" dirty="0">
                <a:solidFill>
                  <a:schemeClr val="tx1">
                    <a:lumMod val="20000"/>
                    <a:lumOff val="80000"/>
                  </a:schemeClr>
                </a:solidFill>
              </a:rPr>
              <a:t>Agile Methodology</a:t>
            </a:r>
          </a:p>
        </p:txBody>
      </p:sp>
      <p:pic>
        <p:nvPicPr>
          <p:cNvPr id="4" name="Google Shape;397;p19">
            <a:extLst>
              <a:ext uri="{FF2B5EF4-FFF2-40B4-BE49-F238E27FC236}">
                <a16:creationId xmlns:a16="http://schemas.microsoft.com/office/drawing/2014/main" id="{7AC64BDD-BE61-4D5C-866D-EBC2BD159849}"/>
              </a:ext>
            </a:extLst>
          </p:cNvPr>
          <p:cNvPicPr preferRelativeResize="0"/>
          <p:nvPr/>
        </p:nvPicPr>
        <p:blipFill rotWithShape="1">
          <a:blip r:embed="rId2">
            <a:alphaModFix/>
          </a:blip>
          <a:srcRect b="8867"/>
          <a:stretch/>
        </p:blipFill>
        <p:spPr>
          <a:xfrm>
            <a:off x="1409882" y="1552470"/>
            <a:ext cx="6453958" cy="3055009"/>
          </a:xfrm>
          <a:prstGeom prst="rect">
            <a:avLst/>
          </a:prstGeom>
          <a:noFill/>
          <a:ln>
            <a:noFill/>
          </a:ln>
        </p:spPr>
      </p:pic>
    </p:spTree>
    <p:extLst>
      <p:ext uri="{BB962C8B-B14F-4D97-AF65-F5344CB8AC3E}">
        <p14:creationId xmlns:p14="http://schemas.microsoft.com/office/powerpoint/2010/main" val="178281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AB56-AF11-4DA6-B21C-4E02FB4BD89A}"/>
              </a:ext>
            </a:extLst>
          </p:cNvPr>
          <p:cNvSpPr>
            <a:spLocks noGrp="1"/>
          </p:cNvSpPr>
          <p:nvPr>
            <p:ph type="title"/>
          </p:nvPr>
        </p:nvSpPr>
        <p:spPr/>
        <p:txBody>
          <a:bodyPr/>
          <a:lstStyle/>
          <a:p>
            <a:r>
              <a:rPr lang="en-IN" dirty="0">
                <a:solidFill>
                  <a:schemeClr val="tx1">
                    <a:lumMod val="20000"/>
                    <a:lumOff val="80000"/>
                  </a:schemeClr>
                </a:solidFill>
              </a:rPr>
              <a:t>Revenue</a:t>
            </a:r>
          </a:p>
        </p:txBody>
      </p:sp>
      <p:sp>
        <p:nvSpPr>
          <p:cNvPr id="3" name="TextBox 2">
            <a:extLst>
              <a:ext uri="{FF2B5EF4-FFF2-40B4-BE49-F238E27FC236}">
                <a16:creationId xmlns:a16="http://schemas.microsoft.com/office/drawing/2014/main" id="{2B237358-750B-4AEC-A997-EA6223B510B9}"/>
              </a:ext>
            </a:extLst>
          </p:cNvPr>
          <p:cNvSpPr txBox="1"/>
          <p:nvPr/>
        </p:nvSpPr>
        <p:spPr>
          <a:xfrm>
            <a:off x="1192696" y="1566407"/>
            <a:ext cx="6416702" cy="2308324"/>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solidFill>
                  <a:schemeClr val="tx1">
                    <a:lumMod val="50000"/>
                  </a:schemeClr>
                </a:solidFill>
              </a:rPr>
              <a:t>We will show advertisements on website in order to get online revenue.</a:t>
            </a:r>
          </a:p>
          <a:p>
            <a:pPr marL="285750" indent="-285750">
              <a:buFont typeface="Wingdings" panose="05000000000000000000" pitchFamily="2" charset="2"/>
              <a:buChar char="Ø"/>
            </a:pPr>
            <a:r>
              <a:rPr lang="en-IN" sz="1800" dirty="0">
                <a:solidFill>
                  <a:schemeClr val="tx1">
                    <a:lumMod val="50000"/>
                  </a:schemeClr>
                </a:solidFill>
              </a:rPr>
              <a:t>User can subscribe to our premium service to get first priority on booking and sale on properties.</a:t>
            </a:r>
          </a:p>
          <a:p>
            <a:pPr marL="285750" indent="-285750">
              <a:buFont typeface="Wingdings" panose="05000000000000000000" pitchFamily="2" charset="2"/>
              <a:buChar char="Ø"/>
            </a:pPr>
            <a:r>
              <a:rPr lang="en-IN" sz="1800" dirty="0">
                <a:solidFill>
                  <a:schemeClr val="tx1">
                    <a:lumMod val="50000"/>
                  </a:schemeClr>
                </a:solidFill>
              </a:rPr>
              <a:t>User can subscribe to news letter to get notification of upcoming properties or newly launched properties.</a:t>
            </a:r>
          </a:p>
          <a:p>
            <a:pPr marL="285750" indent="-285750">
              <a:buFont typeface="Wingdings" panose="05000000000000000000" pitchFamily="2" charset="2"/>
              <a:buChar char="Ø"/>
            </a:pPr>
            <a:r>
              <a:rPr lang="en-IN" sz="1800" dirty="0">
                <a:solidFill>
                  <a:schemeClr val="tx1">
                    <a:lumMod val="50000"/>
                  </a:schemeClr>
                </a:solidFill>
              </a:rPr>
              <a:t>User can subscribe to our premium to get more detailed consultation of properties.</a:t>
            </a:r>
          </a:p>
        </p:txBody>
      </p:sp>
    </p:spTree>
    <p:extLst>
      <p:ext uri="{BB962C8B-B14F-4D97-AF65-F5344CB8AC3E}">
        <p14:creationId xmlns:p14="http://schemas.microsoft.com/office/powerpoint/2010/main" val="227307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AB56-AF11-4DA6-B21C-4E02FB4BD89A}"/>
              </a:ext>
            </a:extLst>
          </p:cNvPr>
          <p:cNvSpPr>
            <a:spLocks noGrp="1"/>
          </p:cNvSpPr>
          <p:nvPr>
            <p:ph type="title"/>
          </p:nvPr>
        </p:nvSpPr>
        <p:spPr/>
        <p:txBody>
          <a:bodyPr/>
          <a:lstStyle/>
          <a:p>
            <a:r>
              <a:rPr lang="en-IN" dirty="0">
                <a:solidFill>
                  <a:schemeClr val="tx1">
                    <a:lumMod val="20000"/>
                    <a:lumOff val="80000"/>
                  </a:schemeClr>
                </a:solidFill>
              </a:rPr>
              <a:t>Product Backlog</a:t>
            </a:r>
          </a:p>
        </p:txBody>
      </p:sp>
      <p:sp>
        <p:nvSpPr>
          <p:cNvPr id="3" name="TextBox 2">
            <a:extLst>
              <a:ext uri="{FF2B5EF4-FFF2-40B4-BE49-F238E27FC236}">
                <a16:creationId xmlns:a16="http://schemas.microsoft.com/office/drawing/2014/main" id="{2B237358-750B-4AEC-A997-EA6223B510B9}"/>
              </a:ext>
            </a:extLst>
          </p:cNvPr>
          <p:cNvSpPr txBox="1"/>
          <p:nvPr/>
        </p:nvSpPr>
        <p:spPr>
          <a:xfrm>
            <a:off x="1192696" y="1566407"/>
            <a:ext cx="6416702" cy="1200329"/>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solidFill>
                  <a:schemeClr val="tx1">
                    <a:lumMod val="50000"/>
                  </a:schemeClr>
                </a:solidFill>
              </a:rPr>
              <a:t>We will provide option for user to postpone or delete any booked slot</a:t>
            </a:r>
          </a:p>
          <a:p>
            <a:pPr marL="285750" indent="-285750">
              <a:buFont typeface="Wingdings" panose="05000000000000000000" pitchFamily="2" charset="2"/>
              <a:buChar char="Ø"/>
            </a:pPr>
            <a:r>
              <a:rPr lang="en-IN" sz="1800" dirty="0">
                <a:solidFill>
                  <a:schemeClr val="tx1">
                    <a:lumMod val="50000"/>
                  </a:schemeClr>
                </a:solidFill>
              </a:rPr>
              <a:t>We will provide option for agent to delay booked slot</a:t>
            </a:r>
          </a:p>
          <a:p>
            <a:pPr marL="285750" indent="-285750">
              <a:buFont typeface="Wingdings" panose="05000000000000000000" pitchFamily="2" charset="2"/>
              <a:buChar char="Ø"/>
            </a:pPr>
            <a:r>
              <a:rPr lang="en-IN" sz="1800" dirty="0">
                <a:solidFill>
                  <a:schemeClr val="tx1">
                    <a:lumMod val="50000"/>
                  </a:schemeClr>
                </a:solidFill>
              </a:rPr>
              <a:t>We will enhance consultation portal as chat portal.</a:t>
            </a:r>
          </a:p>
        </p:txBody>
      </p:sp>
    </p:spTree>
    <p:extLst>
      <p:ext uri="{BB962C8B-B14F-4D97-AF65-F5344CB8AC3E}">
        <p14:creationId xmlns:p14="http://schemas.microsoft.com/office/powerpoint/2010/main" val="17283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023956-AE63-492E-9311-DA239C35EE08}"/>
              </a:ext>
            </a:extLst>
          </p:cNvPr>
          <p:cNvSpPr>
            <a:spLocks noGrp="1"/>
          </p:cNvSpPr>
          <p:nvPr>
            <p:ph type="title"/>
          </p:nvPr>
        </p:nvSpPr>
        <p:spPr/>
        <p:txBody>
          <a:bodyPr/>
          <a:lstStyle/>
          <a:p>
            <a:r>
              <a:rPr lang="en-IN" dirty="0">
                <a:solidFill>
                  <a:schemeClr val="tx1">
                    <a:lumMod val="20000"/>
                    <a:lumOff val="80000"/>
                  </a:schemeClr>
                </a:solidFill>
              </a:rPr>
              <a:t>Technologies Used</a:t>
            </a:r>
          </a:p>
        </p:txBody>
      </p:sp>
      <p:pic>
        <p:nvPicPr>
          <p:cNvPr id="10242" name="Picture 2" descr="Customizing the Spring Boot Banner | by Leo Gutiérrez | The Startup | Medium">
            <a:extLst>
              <a:ext uri="{FF2B5EF4-FFF2-40B4-BE49-F238E27FC236}">
                <a16:creationId xmlns:a16="http://schemas.microsoft.com/office/drawing/2014/main" id="{A0A75B44-D2E8-42B9-9796-044D2C2DA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973" y="2530558"/>
            <a:ext cx="2191579" cy="93924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Java Logo, symbol, meaning, history, PNG, brand">
            <a:extLst>
              <a:ext uri="{FF2B5EF4-FFF2-40B4-BE49-F238E27FC236}">
                <a16:creationId xmlns:a16="http://schemas.microsoft.com/office/drawing/2014/main" id="{D1A6684B-1AC6-46B6-9889-A94115250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512" y="2158326"/>
            <a:ext cx="2118581" cy="11917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88EDE33-D796-4930-B967-B381455DB3F8}"/>
              </a:ext>
            </a:extLst>
          </p:cNvPr>
          <p:cNvPicPr>
            <a:picLocks noChangeAspect="1"/>
          </p:cNvPicPr>
          <p:nvPr/>
        </p:nvPicPr>
        <p:blipFill>
          <a:blip r:embed="rId4"/>
          <a:stretch>
            <a:fillRect/>
          </a:stretch>
        </p:blipFill>
        <p:spPr>
          <a:xfrm>
            <a:off x="3956714" y="1137934"/>
            <a:ext cx="1251390" cy="1251390"/>
          </a:xfrm>
          <a:prstGeom prst="rect">
            <a:avLst/>
          </a:prstGeom>
        </p:spPr>
      </p:pic>
      <p:pic>
        <p:nvPicPr>
          <p:cNvPr id="21" name="Picture 20">
            <a:extLst>
              <a:ext uri="{FF2B5EF4-FFF2-40B4-BE49-F238E27FC236}">
                <a16:creationId xmlns:a16="http://schemas.microsoft.com/office/drawing/2014/main" id="{AC73A9E8-D36C-4655-A39D-1CBF924445DC}"/>
              </a:ext>
            </a:extLst>
          </p:cNvPr>
          <p:cNvPicPr>
            <a:picLocks noChangeAspect="1"/>
          </p:cNvPicPr>
          <p:nvPr/>
        </p:nvPicPr>
        <p:blipFill>
          <a:blip r:embed="rId5"/>
          <a:stretch>
            <a:fillRect/>
          </a:stretch>
        </p:blipFill>
        <p:spPr>
          <a:xfrm>
            <a:off x="2765093" y="3610583"/>
            <a:ext cx="993417" cy="993417"/>
          </a:xfrm>
          <a:prstGeom prst="rect">
            <a:avLst/>
          </a:prstGeom>
        </p:spPr>
      </p:pic>
      <p:pic>
        <p:nvPicPr>
          <p:cNvPr id="23" name="Picture 22">
            <a:extLst>
              <a:ext uri="{FF2B5EF4-FFF2-40B4-BE49-F238E27FC236}">
                <a16:creationId xmlns:a16="http://schemas.microsoft.com/office/drawing/2014/main" id="{389C10EE-1D72-450E-BFD9-214BC4B9E35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182" b="92655" l="10000" r="90000">
                        <a14:foregroundMark x1="49409" y1="7127" x2="49409" y2="7127"/>
                        <a14:foregroundMark x1="50000" y1="85018" x2="50000" y2="85018"/>
                        <a14:foregroundMark x1="50091" y1="92727" x2="50091" y2="92727"/>
                        <a14:foregroundMark x1="49818" y1="2182" x2="49818" y2="2182"/>
                      </a14:backgroundRemoval>
                    </a14:imgEffect>
                  </a14:imgLayer>
                </a14:imgProps>
              </a:ext>
            </a:extLst>
          </a:blip>
          <a:stretch>
            <a:fillRect/>
          </a:stretch>
        </p:blipFill>
        <p:spPr>
          <a:xfrm>
            <a:off x="3631317" y="3610583"/>
            <a:ext cx="1745312" cy="1090820"/>
          </a:xfrm>
          <a:prstGeom prst="rect">
            <a:avLst/>
          </a:prstGeom>
        </p:spPr>
      </p:pic>
      <p:sp>
        <p:nvSpPr>
          <p:cNvPr id="24" name="AutoShape 8" descr="AWS RDS Logo PNG Transparent – Brands Logos">
            <a:extLst>
              <a:ext uri="{FF2B5EF4-FFF2-40B4-BE49-F238E27FC236}">
                <a16:creationId xmlns:a16="http://schemas.microsoft.com/office/drawing/2014/main" id="{A598A1E8-BACD-4957-9442-FDD7F0F6C45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52" name="Picture 12" descr="AWS][RDS] RDS 생성방법">
            <a:extLst>
              <a:ext uri="{FF2B5EF4-FFF2-40B4-BE49-F238E27FC236}">
                <a16:creationId xmlns:a16="http://schemas.microsoft.com/office/drawing/2014/main" id="{9B570074-9B2E-401F-8B48-018B084932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0620" y="3529876"/>
            <a:ext cx="1252233" cy="12522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icture containing clipart, drawing, illustration, art&#10;&#10;Description automatically generated">
            <a:extLst>
              <a:ext uri="{FF2B5EF4-FFF2-40B4-BE49-F238E27FC236}">
                <a16:creationId xmlns:a16="http://schemas.microsoft.com/office/drawing/2014/main" id="{342D938E-266C-4392-B95B-7FB9C19AEBB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5815569" y="3524275"/>
            <a:ext cx="2743604" cy="1166032"/>
          </a:xfrm>
          <a:prstGeom prst="rect">
            <a:avLst/>
          </a:prstGeom>
        </p:spPr>
      </p:pic>
      <p:sp>
        <p:nvSpPr>
          <p:cNvPr id="28" name="TextBox 27">
            <a:extLst>
              <a:ext uri="{FF2B5EF4-FFF2-40B4-BE49-F238E27FC236}">
                <a16:creationId xmlns:a16="http://schemas.microsoft.com/office/drawing/2014/main" id="{06D0D54F-1E24-44A1-8EC1-1204BB50FB23}"/>
              </a:ext>
            </a:extLst>
          </p:cNvPr>
          <p:cNvSpPr txBox="1"/>
          <p:nvPr/>
        </p:nvSpPr>
        <p:spPr>
          <a:xfrm>
            <a:off x="1678827" y="1421468"/>
            <a:ext cx="2188433" cy="461665"/>
          </a:xfrm>
          <a:prstGeom prst="rect">
            <a:avLst/>
          </a:prstGeom>
          <a:noFill/>
        </p:spPr>
        <p:txBody>
          <a:bodyPr wrap="square" rtlCol="0">
            <a:spAutoFit/>
          </a:bodyPr>
          <a:lstStyle/>
          <a:p>
            <a:r>
              <a:rPr lang="en-IN" sz="2400" b="1" dirty="0">
                <a:solidFill>
                  <a:schemeClr val="tx1">
                    <a:lumMod val="50000"/>
                  </a:schemeClr>
                </a:solidFill>
              </a:rPr>
              <a:t>Frontend:</a:t>
            </a:r>
          </a:p>
        </p:txBody>
      </p:sp>
      <p:sp>
        <p:nvSpPr>
          <p:cNvPr id="29" name="TextBox 28">
            <a:extLst>
              <a:ext uri="{FF2B5EF4-FFF2-40B4-BE49-F238E27FC236}">
                <a16:creationId xmlns:a16="http://schemas.microsoft.com/office/drawing/2014/main" id="{C81B49C1-46E5-4E51-A0E7-101F5B59AE01}"/>
              </a:ext>
            </a:extLst>
          </p:cNvPr>
          <p:cNvSpPr txBox="1"/>
          <p:nvPr/>
        </p:nvSpPr>
        <p:spPr>
          <a:xfrm>
            <a:off x="864729" y="2600408"/>
            <a:ext cx="1908314" cy="461665"/>
          </a:xfrm>
          <a:prstGeom prst="rect">
            <a:avLst/>
          </a:prstGeom>
          <a:noFill/>
        </p:spPr>
        <p:txBody>
          <a:bodyPr wrap="square" rtlCol="0">
            <a:spAutoFit/>
          </a:bodyPr>
          <a:lstStyle/>
          <a:p>
            <a:r>
              <a:rPr lang="en-IN" sz="2400" b="1" dirty="0">
                <a:solidFill>
                  <a:schemeClr val="tx1">
                    <a:lumMod val="50000"/>
                  </a:schemeClr>
                </a:solidFill>
              </a:rPr>
              <a:t>Backend:</a:t>
            </a:r>
          </a:p>
        </p:txBody>
      </p:sp>
      <p:sp>
        <p:nvSpPr>
          <p:cNvPr id="30" name="TextBox 29">
            <a:extLst>
              <a:ext uri="{FF2B5EF4-FFF2-40B4-BE49-F238E27FC236}">
                <a16:creationId xmlns:a16="http://schemas.microsoft.com/office/drawing/2014/main" id="{5632A814-8EDA-4B1C-9B8E-8476D8A1D55F}"/>
              </a:ext>
            </a:extLst>
          </p:cNvPr>
          <p:cNvSpPr txBox="1"/>
          <p:nvPr/>
        </p:nvSpPr>
        <p:spPr>
          <a:xfrm>
            <a:off x="432373" y="3779348"/>
            <a:ext cx="2332719" cy="646331"/>
          </a:xfrm>
          <a:prstGeom prst="rect">
            <a:avLst/>
          </a:prstGeom>
          <a:noFill/>
        </p:spPr>
        <p:txBody>
          <a:bodyPr wrap="square" rtlCol="0">
            <a:spAutoFit/>
          </a:bodyPr>
          <a:lstStyle/>
          <a:p>
            <a:pPr algn="ctr"/>
            <a:r>
              <a:rPr lang="en-IN" sz="1800" b="1" dirty="0">
                <a:solidFill>
                  <a:schemeClr val="tx1">
                    <a:lumMod val="50000"/>
                  </a:schemeClr>
                </a:solidFill>
              </a:rPr>
              <a:t>Database and Deployment</a:t>
            </a:r>
          </a:p>
        </p:txBody>
      </p:sp>
    </p:spTree>
    <p:extLst>
      <p:ext uri="{BB962C8B-B14F-4D97-AF65-F5344CB8AC3E}">
        <p14:creationId xmlns:p14="http://schemas.microsoft.com/office/powerpoint/2010/main" val="114241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46"/>
                                        </p:tgtEl>
                                        <p:attrNameLst>
                                          <p:attrName>style.visibility</p:attrName>
                                        </p:attrNameLst>
                                      </p:cBhvr>
                                      <p:to>
                                        <p:strVal val="visible"/>
                                      </p:to>
                                    </p:set>
                                    <p:animEffect transition="in" filter="fade">
                                      <p:cBhvr>
                                        <p:cTn id="22" dur="500"/>
                                        <p:tgtEl>
                                          <p:spTgt spid="102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42"/>
                                        </p:tgtEl>
                                        <p:attrNameLst>
                                          <p:attrName>style.visibility</p:attrName>
                                        </p:attrNameLst>
                                      </p:cBhvr>
                                      <p:to>
                                        <p:strVal val="visible"/>
                                      </p:to>
                                    </p:set>
                                    <p:animEffect transition="in" filter="fade">
                                      <p:cBhvr>
                                        <p:cTn id="27" dur="500"/>
                                        <p:tgtEl>
                                          <p:spTgt spid="102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52"/>
                                        </p:tgtEl>
                                        <p:attrNameLst>
                                          <p:attrName>style.visibility</p:attrName>
                                        </p:attrNameLst>
                                      </p:cBhvr>
                                      <p:to>
                                        <p:strVal val="visible"/>
                                      </p:to>
                                    </p:set>
                                    <p:animEffect transition="in" filter="fade">
                                      <p:cBhvr>
                                        <p:cTn id="47" dur="500"/>
                                        <p:tgtEl>
                                          <p:spTgt spid="102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05530-309A-4813-897D-8ABB4D3C26A0}"/>
              </a:ext>
            </a:extLst>
          </p:cNvPr>
          <p:cNvSpPr>
            <a:spLocks noGrp="1"/>
          </p:cNvSpPr>
          <p:nvPr>
            <p:ph type="title"/>
          </p:nvPr>
        </p:nvSpPr>
        <p:spPr>
          <a:xfrm>
            <a:off x="720000" y="539500"/>
            <a:ext cx="7704000" cy="457200"/>
          </a:xfrm>
        </p:spPr>
        <p:txBody>
          <a:bodyPr/>
          <a:lstStyle/>
          <a:p>
            <a:r>
              <a:rPr lang="en-IN" dirty="0">
                <a:solidFill>
                  <a:schemeClr val="bg1">
                    <a:lumMod val="90000"/>
                  </a:schemeClr>
                </a:solidFill>
              </a:rPr>
              <a:t>Team Members</a:t>
            </a:r>
          </a:p>
        </p:txBody>
      </p:sp>
      <p:grpSp>
        <p:nvGrpSpPr>
          <p:cNvPr id="23" name="Group 22">
            <a:extLst>
              <a:ext uri="{FF2B5EF4-FFF2-40B4-BE49-F238E27FC236}">
                <a16:creationId xmlns:a16="http://schemas.microsoft.com/office/drawing/2014/main" id="{4A63C25E-A455-4971-B380-6AD8C1D4EFB6}"/>
              </a:ext>
            </a:extLst>
          </p:cNvPr>
          <p:cNvGrpSpPr/>
          <p:nvPr/>
        </p:nvGrpSpPr>
        <p:grpSpPr>
          <a:xfrm>
            <a:off x="274201" y="1582309"/>
            <a:ext cx="1991395" cy="2926080"/>
            <a:chOff x="274201" y="1582309"/>
            <a:chExt cx="1991395" cy="2926080"/>
          </a:xfrm>
        </p:grpSpPr>
        <p:sp>
          <p:nvSpPr>
            <p:cNvPr id="5" name="Rectangle: Rounded Corners 4">
              <a:extLst>
                <a:ext uri="{FF2B5EF4-FFF2-40B4-BE49-F238E27FC236}">
                  <a16:creationId xmlns:a16="http://schemas.microsoft.com/office/drawing/2014/main" id="{573ACCA5-C686-44AD-951B-2054B785871C}"/>
                </a:ext>
              </a:extLst>
            </p:cNvPr>
            <p:cNvSpPr/>
            <p:nvPr/>
          </p:nvSpPr>
          <p:spPr>
            <a:xfrm>
              <a:off x="274201" y="1582309"/>
              <a:ext cx="1991395" cy="2926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73C0F598-7507-4342-8F75-09EA66747B84}"/>
                </a:ext>
              </a:extLst>
            </p:cNvPr>
            <p:cNvPicPr>
              <a:picLocks noChangeAspect="1"/>
            </p:cNvPicPr>
            <p:nvPr/>
          </p:nvPicPr>
          <p:blipFill>
            <a:blip r:embed="rId2"/>
            <a:stretch>
              <a:fillRect/>
            </a:stretch>
          </p:blipFill>
          <p:spPr>
            <a:xfrm>
              <a:off x="509230" y="1857921"/>
              <a:ext cx="1521335" cy="19560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403435D6-0826-4719-98A6-F438906D9D10}"/>
                </a:ext>
              </a:extLst>
            </p:cNvPr>
            <p:cNvSpPr txBox="1"/>
            <p:nvPr/>
          </p:nvSpPr>
          <p:spPr>
            <a:xfrm>
              <a:off x="369615" y="3904869"/>
              <a:ext cx="1800564" cy="369332"/>
            </a:xfrm>
            <a:prstGeom prst="rect">
              <a:avLst/>
            </a:prstGeom>
            <a:noFill/>
          </p:spPr>
          <p:txBody>
            <a:bodyPr wrap="square" rtlCol="0">
              <a:spAutoFit/>
            </a:bodyPr>
            <a:lstStyle/>
            <a:p>
              <a:r>
                <a:rPr lang="en-IN" sz="1800" b="1" dirty="0">
                  <a:solidFill>
                    <a:schemeClr val="bg1"/>
                  </a:solidFill>
                </a:rPr>
                <a:t>Sachin Kokare</a:t>
              </a:r>
            </a:p>
          </p:txBody>
        </p:sp>
      </p:grpSp>
      <p:grpSp>
        <p:nvGrpSpPr>
          <p:cNvPr id="24" name="Group 23">
            <a:extLst>
              <a:ext uri="{FF2B5EF4-FFF2-40B4-BE49-F238E27FC236}">
                <a16:creationId xmlns:a16="http://schemas.microsoft.com/office/drawing/2014/main" id="{765FBE77-F1E1-4617-9E51-C93524CD91C8}"/>
              </a:ext>
            </a:extLst>
          </p:cNvPr>
          <p:cNvGrpSpPr/>
          <p:nvPr/>
        </p:nvGrpSpPr>
        <p:grpSpPr>
          <a:xfrm>
            <a:off x="2500625" y="1582309"/>
            <a:ext cx="1991395" cy="2926080"/>
            <a:chOff x="2500625" y="1582309"/>
            <a:chExt cx="1991395" cy="2926080"/>
          </a:xfrm>
        </p:grpSpPr>
        <p:sp>
          <p:nvSpPr>
            <p:cNvPr id="11" name="Rectangle: Rounded Corners 10">
              <a:extLst>
                <a:ext uri="{FF2B5EF4-FFF2-40B4-BE49-F238E27FC236}">
                  <a16:creationId xmlns:a16="http://schemas.microsoft.com/office/drawing/2014/main" id="{2F76CFB4-5FA1-4A12-8F17-886B3ED9A9E4}"/>
                </a:ext>
              </a:extLst>
            </p:cNvPr>
            <p:cNvSpPr/>
            <p:nvPr/>
          </p:nvSpPr>
          <p:spPr>
            <a:xfrm>
              <a:off x="2500625" y="1582309"/>
              <a:ext cx="1991395" cy="2926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01F2DCAF-B7EE-40D4-97FE-FA4D28ED4951}"/>
                </a:ext>
              </a:extLst>
            </p:cNvPr>
            <p:cNvPicPr>
              <a:picLocks noChangeAspect="1"/>
            </p:cNvPicPr>
            <p:nvPr/>
          </p:nvPicPr>
          <p:blipFill rotWithShape="1">
            <a:blip r:embed="rId3"/>
            <a:srcRect b="17905"/>
            <a:stretch/>
          </p:blipFill>
          <p:spPr>
            <a:xfrm>
              <a:off x="2708996" y="1857921"/>
              <a:ext cx="1574652" cy="1939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15">
              <a:extLst>
                <a:ext uri="{FF2B5EF4-FFF2-40B4-BE49-F238E27FC236}">
                  <a16:creationId xmlns:a16="http://schemas.microsoft.com/office/drawing/2014/main" id="{41A24CB9-A888-4358-920D-13B9FFD3E8A9}"/>
                </a:ext>
              </a:extLst>
            </p:cNvPr>
            <p:cNvSpPr/>
            <p:nvPr/>
          </p:nvSpPr>
          <p:spPr>
            <a:xfrm>
              <a:off x="2790932" y="3905648"/>
              <a:ext cx="1492716" cy="369332"/>
            </a:xfrm>
            <a:prstGeom prst="rect">
              <a:avLst/>
            </a:prstGeom>
          </p:spPr>
          <p:txBody>
            <a:bodyPr wrap="none">
              <a:spAutoFit/>
            </a:bodyPr>
            <a:lstStyle/>
            <a:p>
              <a:r>
                <a:rPr lang="en-IN" sz="1800" b="1" dirty="0">
                  <a:solidFill>
                    <a:schemeClr val="bg1"/>
                  </a:solidFill>
                </a:rPr>
                <a:t>Amit Kumar</a:t>
              </a:r>
            </a:p>
          </p:txBody>
        </p:sp>
      </p:grpSp>
      <p:grpSp>
        <p:nvGrpSpPr>
          <p:cNvPr id="25" name="Group 24">
            <a:extLst>
              <a:ext uri="{FF2B5EF4-FFF2-40B4-BE49-F238E27FC236}">
                <a16:creationId xmlns:a16="http://schemas.microsoft.com/office/drawing/2014/main" id="{8FF6B52E-F850-4739-AD4C-092A696EDB36}"/>
              </a:ext>
            </a:extLst>
          </p:cNvPr>
          <p:cNvGrpSpPr/>
          <p:nvPr/>
        </p:nvGrpSpPr>
        <p:grpSpPr>
          <a:xfrm>
            <a:off x="4720138" y="1582309"/>
            <a:ext cx="1991395" cy="2926080"/>
            <a:chOff x="4720138" y="1582309"/>
            <a:chExt cx="1991395" cy="2926080"/>
          </a:xfrm>
        </p:grpSpPr>
        <p:sp>
          <p:nvSpPr>
            <p:cNvPr id="12" name="Rectangle: Rounded Corners 11">
              <a:extLst>
                <a:ext uri="{FF2B5EF4-FFF2-40B4-BE49-F238E27FC236}">
                  <a16:creationId xmlns:a16="http://schemas.microsoft.com/office/drawing/2014/main" id="{50D10990-AD15-44A7-B013-1FEFC7AFE592}"/>
                </a:ext>
              </a:extLst>
            </p:cNvPr>
            <p:cNvSpPr/>
            <p:nvPr/>
          </p:nvSpPr>
          <p:spPr>
            <a:xfrm>
              <a:off x="4720138" y="1582309"/>
              <a:ext cx="1991395" cy="2926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descr="A person in an orange shirt&#10;&#10;Description automatically generated">
              <a:extLst>
                <a:ext uri="{FF2B5EF4-FFF2-40B4-BE49-F238E27FC236}">
                  <a16:creationId xmlns:a16="http://schemas.microsoft.com/office/drawing/2014/main" id="{81A4EDE6-38F4-456A-9A8D-D60EF1E6A0AB}"/>
                </a:ext>
              </a:extLst>
            </p:cNvPr>
            <p:cNvPicPr>
              <a:picLocks noChangeAspect="1"/>
            </p:cNvPicPr>
            <p:nvPr/>
          </p:nvPicPr>
          <p:blipFill rotWithShape="1">
            <a:blip r:embed="rId4"/>
            <a:srcRect l="11745" t="4191" r="8800" b="2593"/>
            <a:stretch/>
          </p:blipFill>
          <p:spPr>
            <a:xfrm>
              <a:off x="4921734" y="1895804"/>
              <a:ext cx="1588202" cy="1863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Rectangle 18">
              <a:extLst>
                <a:ext uri="{FF2B5EF4-FFF2-40B4-BE49-F238E27FC236}">
                  <a16:creationId xmlns:a16="http://schemas.microsoft.com/office/drawing/2014/main" id="{9C69BFB3-6855-4F79-9B9E-FF495F6B7FAC}"/>
                </a:ext>
              </a:extLst>
            </p:cNvPr>
            <p:cNvSpPr/>
            <p:nvPr/>
          </p:nvSpPr>
          <p:spPr>
            <a:xfrm>
              <a:off x="4782800" y="3878312"/>
              <a:ext cx="1928733" cy="369332"/>
            </a:xfrm>
            <a:prstGeom prst="rect">
              <a:avLst/>
            </a:prstGeom>
          </p:spPr>
          <p:txBody>
            <a:bodyPr wrap="none">
              <a:spAutoFit/>
            </a:bodyPr>
            <a:lstStyle/>
            <a:p>
              <a:r>
                <a:rPr lang="en-IN" sz="1800" b="1" dirty="0">
                  <a:solidFill>
                    <a:schemeClr val="bg1"/>
                  </a:solidFill>
                </a:rPr>
                <a:t>Deepak Ghadge</a:t>
              </a:r>
            </a:p>
          </p:txBody>
        </p:sp>
      </p:grpSp>
      <p:grpSp>
        <p:nvGrpSpPr>
          <p:cNvPr id="26" name="Group 25">
            <a:extLst>
              <a:ext uri="{FF2B5EF4-FFF2-40B4-BE49-F238E27FC236}">
                <a16:creationId xmlns:a16="http://schemas.microsoft.com/office/drawing/2014/main" id="{872E5233-CE54-48B6-B685-11FDF03E0574}"/>
              </a:ext>
            </a:extLst>
          </p:cNvPr>
          <p:cNvGrpSpPr/>
          <p:nvPr/>
        </p:nvGrpSpPr>
        <p:grpSpPr>
          <a:xfrm>
            <a:off x="6939651" y="1582309"/>
            <a:ext cx="1991395" cy="2926080"/>
            <a:chOff x="6939651" y="1582309"/>
            <a:chExt cx="1991395" cy="2926080"/>
          </a:xfrm>
        </p:grpSpPr>
        <p:sp>
          <p:nvSpPr>
            <p:cNvPr id="13" name="Rectangle: Rounded Corners 12">
              <a:extLst>
                <a:ext uri="{FF2B5EF4-FFF2-40B4-BE49-F238E27FC236}">
                  <a16:creationId xmlns:a16="http://schemas.microsoft.com/office/drawing/2014/main" id="{83E1CC09-40DD-45A9-9D89-C7D0676CB166}"/>
                </a:ext>
              </a:extLst>
            </p:cNvPr>
            <p:cNvSpPr/>
            <p:nvPr/>
          </p:nvSpPr>
          <p:spPr>
            <a:xfrm>
              <a:off x="6939651" y="1582309"/>
              <a:ext cx="1991395" cy="2926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24DDBA62-DCC4-4729-BCCE-601FAFD64110}"/>
                </a:ext>
              </a:extLst>
            </p:cNvPr>
            <p:cNvPicPr>
              <a:picLocks noChangeAspect="1"/>
            </p:cNvPicPr>
            <p:nvPr/>
          </p:nvPicPr>
          <p:blipFill rotWithShape="1">
            <a:blip r:embed="rId5"/>
            <a:srcRect l="24098" t="10489" r="22711" b="10489"/>
            <a:stretch/>
          </p:blipFill>
          <p:spPr>
            <a:xfrm>
              <a:off x="7162493" y="1977083"/>
              <a:ext cx="1545709" cy="1717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Rectangle 21">
              <a:extLst>
                <a:ext uri="{FF2B5EF4-FFF2-40B4-BE49-F238E27FC236}">
                  <a16:creationId xmlns:a16="http://schemas.microsoft.com/office/drawing/2014/main" id="{8043FC1E-29EF-449F-BACC-4134ACF9F095}"/>
                </a:ext>
              </a:extLst>
            </p:cNvPr>
            <p:cNvSpPr/>
            <p:nvPr/>
          </p:nvSpPr>
          <p:spPr>
            <a:xfrm>
              <a:off x="7182577" y="3917687"/>
              <a:ext cx="1505540" cy="369332"/>
            </a:xfrm>
            <a:prstGeom prst="rect">
              <a:avLst/>
            </a:prstGeom>
          </p:spPr>
          <p:txBody>
            <a:bodyPr wrap="none">
              <a:spAutoFit/>
            </a:bodyPr>
            <a:lstStyle/>
            <a:p>
              <a:r>
                <a:rPr lang="en-IN" sz="1800" b="1" dirty="0">
                  <a:solidFill>
                    <a:schemeClr val="bg1"/>
                  </a:solidFill>
                </a:rPr>
                <a:t>Prasad Nijai</a:t>
              </a:r>
            </a:p>
          </p:txBody>
        </p:sp>
      </p:grpSp>
    </p:spTree>
    <p:extLst>
      <p:ext uri="{BB962C8B-B14F-4D97-AF65-F5344CB8AC3E}">
        <p14:creationId xmlns:p14="http://schemas.microsoft.com/office/powerpoint/2010/main" val="31264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99A6-1E98-4F26-AA79-B30EFCD8F0AF}"/>
              </a:ext>
            </a:extLst>
          </p:cNvPr>
          <p:cNvSpPr>
            <a:spLocks noGrp="1"/>
          </p:cNvSpPr>
          <p:nvPr>
            <p:ph type="title"/>
          </p:nvPr>
        </p:nvSpPr>
        <p:spPr/>
        <p:txBody>
          <a:bodyPr/>
          <a:lstStyle/>
          <a:p>
            <a:r>
              <a:rPr lang="en-IN" sz="2500" dirty="0">
                <a:solidFill>
                  <a:schemeClr val="tx1">
                    <a:lumMod val="20000"/>
                    <a:lumOff val="80000"/>
                  </a:schemeClr>
                </a:solidFill>
              </a:rPr>
              <a:t>Challenges Faced Previously</a:t>
            </a:r>
          </a:p>
        </p:txBody>
      </p:sp>
      <p:grpSp>
        <p:nvGrpSpPr>
          <p:cNvPr id="12" name="Group 11">
            <a:extLst>
              <a:ext uri="{FF2B5EF4-FFF2-40B4-BE49-F238E27FC236}">
                <a16:creationId xmlns:a16="http://schemas.microsoft.com/office/drawing/2014/main" id="{B5FD675D-A3A3-44D9-BD3C-A964B8DE6B16}"/>
              </a:ext>
            </a:extLst>
          </p:cNvPr>
          <p:cNvGrpSpPr/>
          <p:nvPr/>
        </p:nvGrpSpPr>
        <p:grpSpPr>
          <a:xfrm>
            <a:off x="475968" y="1068262"/>
            <a:ext cx="8455536" cy="3839534"/>
            <a:chOff x="491871" y="996700"/>
            <a:chExt cx="8455536" cy="3839534"/>
          </a:xfrm>
        </p:grpSpPr>
        <p:sp>
          <p:nvSpPr>
            <p:cNvPr id="8" name="Rectangle: Rounded Corners 7">
              <a:extLst>
                <a:ext uri="{FF2B5EF4-FFF2-40B4-BE49-F238E27FC236}">
                  <a16:creationId xmlns:a16="http://schemas.microsoft.com/office/drawing/2014/main" id="{5C2F0D38-A56D-48BC-BEBC-2AB7FDAED126}"/>
                </a:ext>
              </a:extLst>
            </p:cNvPr>
            <p:cNvSpPr/>
            <p:nvPr/>
          </p:nvSpPr>
          <p:spPr>
            <a:xfrm>
              <a:off x="685723" y="1381657"/>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9" name="Oval 8">
              <a:extLst>
                <a:ext uri="{FF2B5EF4-FFF2-40B4-BE49-F238E27FC236}">
                  <a16:creationId xmlns:a16="http://schemas.microsoft.com/office/drawing/2014/main" id="{8170AFA0-D254-4A5E-B68A-A1A3132070A9}"/>
                </a:ext>
              </a:extLst>
            </p:cNvPr>
            <p:cNvSpPr/>
            <p:nvPr/>
          </p:nvSpPr>
          <p:spPr>
            <a:xfrm>
              <a:off x="491871" y="1083652"/>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C1A90E99-273D-449D-948A-A9C3EEB89045}"/>
                </a:ext>
              </a:extLst>
            </p:cNvPr>
            <p:cNvSpPr txBox="1"/>
            <p:nvPr/>
          </p:nvSpPr>
          <p:spPr>
            <a:xfrm>
              <a:off x="591145" y="996700"/>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11" name="TextBox 10">
              <a:extLst>
                <a:ext uri="{FF2B5EF4-FFF2-40B4-BE49-F238E27FC236}">
                  <a16:creationId xmlns:a16="http://schemas.microsoft.com/office/drawing/2014/main" id="{7DC8ED2C-10C2-402D-9604-A91A074CFF00}"/>
                </a:ext>
              </a:extLst>
            </p:cNvPr>
            <p:cNvSpPr txBox="1"/>
            <p:nvPr/>
          </p:nvSpPr>
          <p:spPr>
            <a:xfrm>
              <a:off x="1251008" y="2178250"/>
              <a:ext cx="7407408" cy="1538883"/>
            </a:xfrm>
            <a:prstGeom prst="rect">
              <a:avLst/>
            </a:prstGeom>
            <a:noFill/>
          </p:spPr>
          <p:txBody>
            <a:bodyPr wrap="square" rtlCol="0">
              <a:spAutoFit/>
            </a:bodyPr>
            <a:lstStyle/>
            <a:p>
              <a:r>
                <a:rPr lang="en-US" sz="2800" dirty="0">
                  <a:solidFill>
                    <a:schemeClr val="tx2">
                      <a:lumMod val="50000"/>
                    </a:schemeClr>
                  </a:solidFill>
                </a:rPr>
                <a:t>Manual Process:</a:t>
              </a:r>
              <a:br>
                <a:rPr lang="en-US" sz="2800" dirty="0">
                  <a:solidFill>
                    <a:schemeClr val="tx2">
                      <a:lumMod val="50000"/>
                    </a:schemeClr>
                  </a:solidFill>
                </a:rPr>
              </a:br>
              <a:br>
                <a:rPr lang="en-US" sz="1800" dirty="0"/>
              </a:br>
              <a:r>
                <a:rPr lang="en-US" sz="1600" dirty="0">
                  <a:solidFill>
                    <a:schemeClr val="tx1">
                      <a:lumMod val="75000"/>
                    </a:schemeClr>
                  </a:solidFill>
                </a:rPr>
                <a:t>The current process of browsing through offerings and physically calling the company to book property visiting slots is time-consuming and requires manual effort. </a:t>
              </a:r>
            </a:p>
          </p:txBody>
        </p:sp>
      </p:grpSp>
      <p:grpSp>
        <p:nvGrpSpPr>
          <p:cNvPr id="14" name="Group 13">
            <a:extLst>
              <a:ext uri="{FF2B5EF4-FFF2-40B4-BE49-F238E27FC236}">
                <a16:creationId xmlns:a16="http://schemas.microsoft.com/office/drawing/2014/main" id="{C6B6034A-0976-45B4-A0A0-A584ED80CB96}"/>
              </a:ext>
            </a:extLst>
          </p:cNvPr>
          <p:cNvGrpSpPr/>
          <p:nvPr/>
        </p:nvGrpSpPr>
        <p:grpSpPr>
          <a:xfrm>
            <a:off x="475968" y="1068262"/>
            <a:ext cx="8455536" cy="3839534"/>
            <a:chOff x="491871" y="996700"/>
            <a:chExt cx="8455536" cy="3839534"/>
          </a:xfrm>
        </p:grpSpPr>
        <p:sp>
          <p:nvSpPr>
            <p:cNvPr id="15" name="Rectangle: Rounded Corners 14">
              <a:extLst>
                <a:ext uri="{FF2B5EF4-FFF2-40B4-BE49-F238E27FC236}">
                  <a16:creationId xmlns:a16="http://schemas.microsoft.com/office/drawing/2014/main" id="{FE589A8E-5998-40F7-9FE7-6E709ED977CB}"/>
                </a:ext>
              </a:extLst>
            </p:cNvPr>
            <p:cNvSpPr/>
            <p:nvPr/>
          </p:nvSpPr>
          <p:spPr>
            <a:xfrm>
              <a:off x="685723" y="1381657"/>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6" name="Oval 15">
              <a:extLst>
                <a:ext uri="{FF2B5EF4-FFF2-40B4-BE49-F238E27FC236}">
                  <a16:creationId xmlns:a16="http://schemas.microsoft.com/office/drawing/2014/main" id="{1929A005-E585-46A4-9FAD-E2A6B84CDD15}"/>
                </a:ext>
              </a:extLst>
            </p:cNvPr>
            <p:cNvSpPr/>
            <p:nvPr/>
          </p:nvSpPr>
          <p:spPr>
            <a:xfrm>
              <a:off x="491871" y="1083652"/>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TextBox 16">
              <a:extLst>
                <a:ext uri="{FF2B5EF4-FFF2-40B4-BE49-F238E27FC236}">
                  <a16:creationId xmlns:a16="http://schemas.microsoft.com/office/drawing/2014/main" id="{3294E47B-6837-442B-A1E9-B6C981171FEB}"/>
                </a:ext>
              </a:extLst>
            </p:cNvPr>
            <p:cNvSpPr txBox="1"/>
            <p:nvPr/>
          </p:nvSpPr>
          <p:spPr>
            <a:xfrm>
              <a:off x="591145" y="996700"/>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18" name="TextBox 17">
              <a:extLst>
                <a:ext uri="{FF2B5EF4-FFF2-40B4-BE49-F238E27FC236}">
                  <a16:creationId xmlns:a16="http://schemas.microsoft.com/office/drawing/2014/main" id="{085EAF7E-9733-4F32-9F15-020281D7176B}"/>
                </a:ext>
              </a:extLst>
            </p:cNvPr>
            <p:cNvSpPr txBox="1"/>
            <p:nvPr/>
          </p:nvSpPr>
          <p:spPr>
            <a:xfrm>
              <a:off x="1251008" y="2178250"/>
              <a:ext cx="7407408" cy="1354217"/>
            </a:xfrm>
            <a:prstGeom prst="rect">
              <a:avLst/>
            </a:prstGeom>
            <a:noFill/>
          </p:spPr>
          <p:txBody>
            <a:bodyPr wrap="square" rtlCol="0">
              <a:spAutoFit/>
            </a:bodyPr>
            <a:lstStyle/>
            <a:p>
              <a:r>
                <a:rPr lang="en-IN" sz="2400" dirty="0">
                  <a:solidFill>
                    <a:schemeClr val="tx1">
                      <a:lumMod val="50000"/>
                    </a:schemeClr>
                  </a:solidFill>
                </a:rPr>
                <a:t>Lack of Convenience</a:t>
              </a:r>
              <a:r>
                <a:rPr lang="en-US" sz="2800" dirty="0">
                  <a:solidFill>
                    <a:schemeClr val="tx2">
                      <a:lumMod val="50000"/>
                    </a:schemeClr>
                  </a:solidFill>
                </a:rPr>
                <a:t>:</a:t>
              </a:r>
              <a:br>
                <a:rPr lang="en-US" sz="2800" dirty="0">
                  <a:solidFill>
                    <a:schemeClr val="tx2">
                      <a:lumMod val="50000"/>
                    </a:schemeClr>
                  </a:solidFill>
                </a:rPr>
              </a:br>
              <a:br>
                <a:rPr lang="en-US" sz="1800" dirty="0"/>
              </a:br>
              <a:r>
                <a:rPr lang="en-US" sz="1800" dirty="0">
                  <a:solidFill>
                    <a:schemeClr val="tx1">
                      <a:lumMod val="75000"/>
                    </a:schemeClr>
                  </a:solidFill>
                </a:rPr>
                <a:t>User must visit the company's premises or make phone calls to book property visiting slots, which may not be feasible for everyone.</a:t>
              </a:r>
            </a:p>
          </p:txBody>
        </p:sp>
      </p:grpSp>
      <p:grpSp>
        <p:nvGrpSpPr>
          <p:cNvPr id="19" name="Group 18">
            <a:extLst>
              <a:ext uri="{FF2B5EF4-FFF2-40B4-BE49-F238E27FC236}">
                <a16:creationId xmlns:a16="http://schemas.microsoft.com/office/drawing/2014/main" id="{7A296A1B-8857-4C47-BB33-AE56CE39AD57}"/>
              </a:ext>
            </a:extLst>
          </p:cNvPr>
          <p:cNvGrpSpPr/>
          <p:nvPr/>
        </p:nvGrpSpPr>
        <p:grpSpPr>
          <a:xfrm>
            <a:off x="475968" y="1070908"/>
            <a:ext cx="8455536" cy="3839534"/>
            <a:chOff x="491871" y="996700"/>
            <a:chExt cx="8455536" cy="3839534"/>
          </a:xfrm>
        </p:grpSpPr>
        <p:sp>
          <p:nvSpPr>
            <p:cNvPr id="20" name="Rectangle: Rounded Corners 19">
              <a:extLst>
                <a:ext uri="{FF2B5EF4-FFF2-40B4-BE49-F238E27FC236}">
                  <a16:creationId xmlns:a16="http://schemas.microsoft.com/office/drawing/2014/main" id="{78E9F5CB-11D5-42EB-A739-B1BD96666E89}"/>
                </a:ext>
              </a:extLst>
            </p:cNvPr>
            <p:cNvSpPr/>
            <p:nvPr/>
          </p:nvSpPr>
          <p:spPr>
            <a:xfrm>
              <a:off x="685723" y="1381657"/>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1" name="Oval 20">
              <a:extLst>
                <a:ext uri="{FF2B5EF4-FFF2-40B4-BE49-F238E27FC236}">
                  <a16:creationId xmlns:a16="http://schemas.microsoft.com/office/drawing/2014/main" id="{3D63EA3C-5345-4CFF-BA45-4154D603B604}"/>
                </a:ext>
              </a:extLst>
            </p:cNvPr>
            <p:cNvSpPr/>
            <p:nvPr/>
          </p:nvSpPr>
          <p:spPr>
            <a:xfrm>
              <a:off x="491871" y="1083652"/>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6D4F8480-69BD-4055-97BE-96276253A927}"/>
                </a:ext>
              </a:extLst>
            </p:cNvPr>
            <p:cNvSpPr txBox="1"/>
            <p:nvPr/>
          </p:nvSpPr>
          <p:spPr>
            <a:xfrm>
              <a:off x="591145" y="996700"/>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23" name="TextBox 22">
              <a:extLst>
                <a:ext uri="{FF2B5EF4-FFF2-40B4-BE49-F238E27FC236}">
                  <a16:creationId xmlns:a16="http://schemas.microsoft.com/office/drawing/2014/main" id="{36A20BF3-3BDB-49DC-A8B4-811CF736703B}"/>
                </a:ext>
              </a:extLst>
            </p:cNvPr>
            <p:cNvSpPr txBox="1"/>
            <p:nvPr/>
          </p:nvSpPr>
          <p:spPr>
            <a:xfrm>
              <a:off x="1251008" y="2178250"/>
              <a:ext cx="7407408" cy="1908215"/>
            </a:xfrm>
            <a:prstGeom prst="rect">
              <a:avLst/>
            </a:prstGeom>
            <a:noFill/>
          </p:spPr>
          <p:txBody>
            <a:bodyPr wrap="square" rtlCol="0">
              <a:spAutoFit/>
            </a:bodyPr>
            <a:lstStyle/>
            <a:p>
              <a:r>
                <a:rPr lang="en-IN" sz="2400" dirty="0">
                  <a:solidFill>
                    <a:schemeClr val="tx1">
                      <a:lumMod val="50000"/>
                    </a:schemeClr>
                  </a:solidFill>
                </a:rPr>
                <a:t>Inefficient Communication</a:t>
              </a:r>
              <a:r>
                <a:rPr lang="en-US" sz="2800" dirty="0">
                  <a:solidFill>
                    <a:schemeClr val="tx2">
                      <a:lumMod val="50000"/>
                    </a:schemeClr>
                  </a:solidFill>
                </a:rPr>
                <a:t>:</a:t>
              </a:r>
              <a:br>
                <a:rPr lang="en-US" sz="2800" dirty="0">
                  <a:solidFill>
                    <a:schemeClr val="tx2">
                      <a:lumMod val="50000"/>
                    </a:schemeClr>
                  </a:solidFill>
                </a:rPr>
              </a:br>
              <a:br>
                <a:rPr lang="en-US" sz="1800" dirty="0"/>
              </a:br>
              <a:r>
                <a:rPr lang="en-US" sz="1800" dirty="0">
                  <a:solidFill>
                    <a:schemeClr val="tx1">
                      <a:lumMod val="75000"/>
                    </a:schemeClr>
                  </a:solidFill>
                </a:rPr>
                <a:t>The reliance on phone calls for booking property visits can result in communication inefficiencies. Users may face challenges in reaching the company's representatives, and the company may struggle to handle a large number of phone inquiries effectively.</a:t>
              </a:r>
            </a:p>
          </p:txBody>
        </p:sp>
      </p:grpSp>
      <p:grpSp>
        <p:nvGrpSpPr>
          <p:cNvPr id="24" name="Group 23">
            <a:extLst>
              <a:ext uri="{FF2B5EF4-FFF2-40B4-BE49-F238E27FC236}">
                <a16:creationId xmlns:a16="http://schemas.microsoft.com/office/drawing/2014/main" id="{0E171EBA-AE96-437C-A61B-BE341A214079}"/>
              </a:ext>
            </a:extLst>
          </p:cNvPr>
          <p:cNvGrpSpPr/>
          <p:nvPr/>
        </p:nvGrpSpPr>
        <p:grpSpPr>
          <a:xfrm>
            <a:off x="475968" y="1068262"/>
            <a:ext cx="8455536" cy="3839534"/>
            <a:chOff x="491871" y="996700"/>
            <a:chExt cx="8455536" cy="3839534"/>
          </a:xfrm>
        </p:grpSpPr>
        <p:sp>
          <p:nvSpPr>
            <p:cNvPr id="25" name="Rectangle: Rounded Corners 24">
              <a:extLst>
                <a:ext uri="{FF2B5EF4-FFF2-40B4-BE49-F238E27FC236}">
                  <a16:creationId xmlns:a16="http://schemas.microsoft.com/office/drawing/2014/main" id="{4FE01DF2-9A5A-4890-9069-BC18405C6E3D}"/>
                </a:ext>
              </a:extLst>
            </p:cNvPr>
            <p:cNvSpPr/>
            <p:nvPr/>
          </p:nvSpPr>
          <p:spPr>
            <a:xfrm>
              <a:off x="685723" y="1381657"/>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6" name="Oval 25">
              <a:extLst>
                <a:ext uri="{FF2B5EF4-FFF2-40B4-BE49-F238E27FC236}">
                  <a16:creationId xmlns:a16="http://schemas.microsoft.com/office/drawing/2014/main" id="{54AC37F0-0BFE-4FB9-8016-7893494877B6}"/>
                </a:ext>
              </a:extLst>
            </p:cNvPr>
            <p:cNvSpPr/>
            <p:nvPr/>
          </p:nvSpPr>
          <p:spPr>
            <a:xfrm>
              <a:off x="491871" y="1083652"/>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a:extLst>
                <a:ext uri="{FF2B5EF4-FFF2-40B4-BE49-F238E27FC236}">
                  <a16:creationId xmlns:a16="http://schemas.microsoft.com/office/drawing/2014/main" id="{13F63328-3DD2-4484-A9C8-8385D43F709C}"/>
                </a:ext>
              </a:extLst>
            </p:cNvPr>
            <p:cNvSpPr txBox="1"/>
            <p:nvPr/>
          </p:nvSpPr>
          <p:spPr>
            <a:xfrm>
              <a:off x="591145" y="996700"/>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28" name="TextBox 27">
              <a:extLst>
                <a:ext uri="{FF2B5EF4-FFF2-40B4-BE49-F238E27FC236}">
                  <a16:creationId xmlns:a16="http://schemas.microsoft.com/office/drawing/2014/main" id="{95EE895B-B363-4DF7-A492-FC9711F4C56B}"/>
                </a:ext>
              </a:extLst>
            </p:cNvPr>
            <p:cNvSpPr txBox="1"/>
            <p:nvPr/>
          </p:nvSpPr>
          <p:spPr>
            <a:xfrm>
              <a:off x="1251008" y="2178250"/>
              <a:ext cx="7407408" cy="1908215"/>
            </a:xfrm>
            <a:prstGeom prst="rect">
              <a:avLst/>
            </a:prstGeom>
            <a:noFill/>
          </p:spPr>
          <p:txBody>
            <a:bodyPr wrap="square" rtlCol="0">
              <a:spAutoFit/>
            </a:bodyPr>
            <a:lstStyle/>
            <a:p>
              <a:r>
                <a:rPr lang="en-IN" sz="2400" dirty="0">
                  <a:solidFill>
                    <a:schemeClr val="tx1">
                      <a:lumMod val="50000"/>
                    </a:schemeClr>
                  </a:solidFill>
                </a:rPr>
                <a:t>Limited Market Reach</a:t>
              </a:r>
              <a:r>
                <a:rPr lang="en-US" sz="2800" dirty="0">
                  <a:solidFill>
                    <a:schemeClr val="tx2">
                      <a:lumMod val="50000"/>
                    </a:schemeClr>
                  </a:solidFill>
                </a:rPr>
                <a:t>:</a:t>
              </a:r>
              <a:br>
                <a:rPr lang="en-US" sz="2800" dirty="0">
                  <a:solidFill>
                    <a:schemeClr val="tx2">
                      <a:lumMod val="50000"/>
                    </a:schemeClr>
                  </a:solidFill>
                </a:rPr>
              </a:br>
              <a:br>
                <a:rPr lang="en-US" sz="1800" dirty="0"/>
              </a:br>
              <a:r>
                <a:rPr lang="en-US" sz="1800" dirty="0">
                  <a:solidFill>
                    <a:schemeClr val="tx1">
                      <a:lumMod val="75000"/>
                    </a:schemeClr>
                  </a:solidFill>
                </a:rPr>
                <a:t>The reliance on physical browsing and phone calls restricts the company's market reach. Potential customers who are not located in close proximity or prefer online interactions may not engage with Earnest Builders, limiting their potential customer base.</a:t>
              </a:r>
            </a:p>
          </p:txBody>
        </p:sp>
      </p:grpSp>
    </p:spTree>
    <p:extLst>
      <p:ext uri="{BB962C8B-B14F-4D97-AF65-F5344CB8AC3E}">
        <p14:creationId xmlns:p14="http://schemas.microsoft.com/office/powerpoint/2010/main" val="330008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3A43-8822-4534-9DDA-D9447D4497F6}"/>
              </a:ext>
            </a:extLst>
          </p:cNvPr>
          <p:cNvSpPr>
            <a:spLocks noGrp="1"/>
          </p:cNvSpPr>
          <p:nvPr>
            <p:ph type="title"/>
          </p:nvPr>
        </p:nvSpPr>
        <p:spPr/>
        <p:txBody>
          <a:bodyPr/>
          <a:lstStyle/>
          <a:p>
            <a:r>
              <a:rPr lang="en-IN" dirty="0">
                <a:solidFill>
                  <a:schemeClr val="tx1">
                    <a:lumMod val="20000"/>
                    <a:lumOff val="80000"/>
                  </a:schemeClr>
                </a:solidFill>
              </a:rPr>
              <a:t>Solutions</a:t>
            </a:r>
          </a:p>
        </p:txBody>
      </p:sp>
      <p:grpSp>
        <p:nvGrpSpPr>
          <p:cNvPr id="3" name="Group 2">
            <a:extLst>
              <a:ext uri="{FF2B5EF4-FFF2-40B4-BE49-F238E27FC236}">
                <a16:creationId xmlns:a16="http://schemas.microsoft.com/office/drawing/2014/main" id="{D9E0491D-62A0-4BE2-98CA-4966D28C9709}"/>
              </a:ext>
            </a:extLst>
          </p:cNvPr>
          <p:cNvGrpSpPr/>
          <p:nvPr/>
        </p:nvGrpSpPr>
        <p:grpSpPr>
          <a:xfrm>
            <a:off x="436212" y="996700"/>
            <a:ext cx="8455536" cy="3839534"/>
            <a:chOff x="491871" y="996700"/>
            <a:chExt cx="8455536" cy="3839534"/>
          </a:xfrm>
        </p:grpSpPr>
        <p:sp>
          <p:nvSpPr>
            <p:cNvPr id="4" name="Rectangle: Rounded Corners 3">
              <a:extLst>
                <a:ext uri="{FF2B5EF4-FFF2-40B4-BE49-F238E27FC236}">
                  <a16:creationId xmlns:a16="http://schemas.microsoft.com/office/drawing/2014/main" id="{7D39E76B-3339-4486-80B2-CAAD0CF789B2}"/>
                </a:ext>
              </a:extLst>
            </p:cNvPr>
            <p:cNvSpPr/>
            <p:nvPr/>
          </p:nvSpPr>
          <p:spPr>
            <a:xfrm>
              <a:off x="685723" y="1381657"/>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 name="Oval 4">
              <a:extLst>
                <a:ext uri="{FF2B5EF4-FFF2-40B4-BE49-F238E27FC236}">
                  <a16:creationId xmlns:a16="http://schemas.microsoft.com/office/drawing/2014/main" id="{75ED2D5A-8824-4983-9A21-02624D7BC561}"/>
                </a:ext>
              </a:extLst>
            </p:cNvPr>
            <p:cNvSpPr/>
            <p:nvPr/>
          </p:nvSpPr>
          <p:spPr>
            <a:xfrm>
              <a:off x="491871" y="1083652"/>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1F0E2798-3BCB-42D9-AF9F-C42195277DC8}"/>
                </a:ext>
              </a:extLst>
            </p:cNvPr>
            <p:cNvSpPr txBox="1"/>
            <p:nvPr/>
          </p:nvSpPr>
          <p:spPr>
            <a:xfrm>
              <a:off x="591145" y="996700"/>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7" name="TextBox 6">
              <a:extLst>
                <a:ext uri="{FF2B5EF4-FFF2-40B4-BE49-F238E27FC236}">
                  <a16:creationId xmlns:a16="http://schemas.microsoft.com/office/drawing/2014/main" id="{D4B7C686-FA53-4A81-8061-3EE4D67BF5A3}"/>
                </a:ext>
              </a:extLst>
            </p:cNvPr>
            <p:cNvSpPr txBox="1"/>
            <p:nvPr/>
          </p:nvSpPr>
          <p:spPr>
            <a:xfrm>
              <a:off x="1251008" y="2178250"/>
              <a:ext cx="7407408" cy="1631216"/>
            </a:xfrm>
            <a:prstGeom prst="rect">
              <a:avLst/>
            </a:prstGeom>
            <a:noFill/>
          </p:spPr>
          <p:txBody>
            <a:bodyPr wrap="square" rtlCol="0">
              <a:spAutoFit/>
            </a:bodyPr>
            <a:lstStyle/>
            <a:p>
              <a:r>
                <a:rPr lang="en-IN" sz="2400" dirty="0">
                  <a:solidFill>
                    <a:schemeClr val="tx1">
                      <a:lumMod val="50000"/>
                    </a:schemeClr>
                  </a:solidFill>
                </a:rPr>
                <a:t>Centralized Property Listings</a:t>
              </a:r>
              <a:r>
                <a:rPr lang="en-US" sz="2800" dirty="0">
                  <a:solidFill>
                    <a:schemeClr val="tx2">
                      <a:lumMod val="50000"/>
                    </a:schemeClr>
                  </a:solidFill>
                </a:rPr>
                <a:t>:</a:t>
              </a:r>
              <a:br>
                <a:rPr lang="en-US" sz="2800" dirty="0">
                  <a:solidFill>
                    <a:schemeClr val="tx2">
                      <a:lumMod val="50000"/>
                    </a:schemeClr>
                  </a:solidFill>
                </a:rPr>
              </a:br>
              <a:br>
                <a:rPr lang="en-US" sz="1800" dirty="0"/>
              </a:br>
              <a:r>
                <a:rPr lang="en-US" sz="1800" dirty="0">
                  <a:solidFill>
                    <a:schemeClr val="tx1">
                      <a:lumMod val="75000"/>
                    </a:schemeClr>
                  </a:solidFill>
                </a:rPr>
                <a:t>We created a user-friendly platform that showcases all the properties offered by Earnest Builders in one place. Clients can easily access and browse through the available plots, apartment flats, and villas.</a:t>
              </a:r>
            </a:p>
          </p:txBody>
        </p:sp>
      </p:grpSp>
      <p:grpSp>
        <p:nvGrpSpPr>
          <p:cNvPr id="8" name="Group 7">
            <a:extLst>
              <a:ext uri="{FF2B5EF4-FFF2-40B4-BE49-F238E27FC236}">
                <a16:creationId xmlns:a16="http://schemas.microsoft.com/office/drawing/2014/main" id="{6B0BA42F-EB51-459A-9F37-56846B0ED4AF}"/>
              </a:ext>
            </a:extLst>
          </p:cNvPr>
          <p:cNvGrpSpPr/>
          <p:nvPr/>
        </p:nvGrpSpPr>
        <p:grpSpPr>
          <a:xfrm>
            <a:off x="436212" y="996700"/>
            <a:ext cx="8455536" cy="3839534"/>
            <a:chOff x="491871" y="996700"/>
            <a:chExt cx="8455536" cy="3839534"/>
          </a:xfrm>
        </p:grpSpPr>
        <p:sp>
          <p:nvSpPr>
            <p:cNvPr id="9" name="Rectangle: Rounded Corners 8">
              <a:extLst>
                <a:ext uri="{FF2B5EF4-FFF2-40B4-BE49-F238E27FC236}">
                  <a16:creationId xmlns:a16="http://schemas.microsoft.com/office/drawing/2014/main" id="{C7D9C295-D676-45C7-9A51-2A1C8AD8F357}"/>
                </a:ext>
              </a:extLst>
            </p:cNvPr>
            <p:cNvSpPr/>
            <p:nvPr/>
          </p:nvSpPr>
          <p:spPr>
            <a:xfrm>
              <a:off x="685723" y="1381657"/>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0" name="Oval 9">
              <a:extLst>
                <a:ext uri="{FF2B5EF4-FFF2-40B4-BE49-F238E27FC236}">
                  <a16:creationId xmlns:a16="http://schemas.microsoft.com/office/drawing/2014/main" id="{F3964568-71DE-4FBF-8C4B-27FFACA8C4BB}"/>
                </a:ext>
              </a:extLst>
            </p:cNvPr>
            <p:cNvSpPr/>
            <p:nvPr/>
          </p:nvSpPr>
          <p:spPr>
            <a:xfrm>
              <a:off x="491871" y="1083652"/>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BD43A02-3954-4D33-B2BC-FC81A24F23BE}"/>
                </a:ext>
              </a:extLst>
            </p:cNvPr>
            <p:cNvSpPr txBox="1"/>
            <p:nvPr/>
          </p:nvSpPr>
          <p:spPr>
            <a:xfrm>
              <a:off x="591145" y="996700"/>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12" name="TextBox 11">
              <a:extLst>
                <a:ext uri="{FF2B5EF4-FFF2-40B4-BE49-F238E27FC236}">
                  <a16:creationId xmlns:a16="http://schemas.microsoft.com/office/drawing/2014/main" id="{9640B61F-2350-4E86-A6F7-C62729FF01ED}"/>
                </a:ext>
              </a:extLst>
            </p:cNvPr>
            <p:cNvSpPr txBox="1"/>
            <p:nvPr/>
          </p:nvSpPr>
          <p:spPr>
            <a:xfrm>
              <a:off x="1251008" y="2178250"/>
              <a:ext cx="7407408" cy="1908215"/>
            </a:xfrm>
            <a:prstGeom prst="rect">
              <a:avLst/>
            </a:prstGeom>
            <a:noFill/>
          </p:spPr>
          <p:txBody>
            <a:bodyPr wrap="square" rtlCol="0">
              <a:spAutoFit/>
            </a:bodyPr>
            <a:lstStyle/>
            <a:p>
              <a:r>
                <a:rPr lang="en-IN" sz="2400" dirty="0">
                  <a:solidFill>
                    <a:schemeClr val="tx1">
                      <a:lumMod val="50000"/>
                    </a:schemeClr>
                  </a:solidFill>
                </a:rPr>
                <a:t>Detailed Property Information</a:t>
              </a:r>
              <a:r>
                <a:rPr lang="en-US" sz="2800" dirty="0">
                  <a:solidFill>
                    <a:schemeClr val="tx2">
                      <a:lumMod val="50000"/>
                    </a:schemeClr>
                  </a:solidFill>
                </a:rPr>
                <a:t>:</a:t>
              </a:r>
              <a:br>
                <a:rPr lang="en-US" sz="2800" dirty="0">
                  <a:solidFill>
                    <a:schemeClr val="tx2">
                      <a:lumMod val="50000"/>
                    </a:schemeClr>
                  </a:solidFill>
                </a:rPr>
              </a:br>
              <a:br>
                <a:rPr lang="en-US" sz="1800" dirty="0"/>
              </a:br>
              <a:r>
                <a:rPr lang="en-US" sz="1800" dirty="0">
                  <a:solidFill>
                    <a:schemeClr val="tx1">
                      <a:lumMod val="75000"/>
                    </a:schemeClr>
                  </a:solidFill>
                </a:rPr>
                <a:t>Each property listing includes comprehensive information, including high-quality images, property specifications, amenities, pricing details, and location. Clients can make informed decisions by accessing all the necessary information on the platform.</a:t>
              </a:r>
            </a:p>
          </p:txBody>
        </p:sp>
      </p:grpSp>
      <p:grpSp>
        <p:nvGrpSpPr>
          <p:cNvPr id="13" name="Group 12">
            <a:extLst>
              <a:ext uri="{FF2B5EF4-FFF2-40B4-BE49-F238E27FC236}">
                <a16:creationId xmlns:a16="http://schemas.microsoft.com/office/drawing/2014/main" id="{505B7167-2E94-4FE1-8274-0B0122D93596}"/>
              </a:ext>
            </a:extLst>
          </p:cNvPr>
          <p:cNvGrpSpPr/>
          <p:nvPr/>
        </p:nvGrpSpPr>
        <p:grpSpPr>
          <a:xfrm>
            <a:off x="436212" y="996700"/>
            <a:ext cx="8455536" cy="3839534"/>
            <a:chOff x="491871" y="996700"/>
            <a:chExt cx="8455536" cy="3839534"/>
          </a:xfrm>
        </p:grpSpPr>
        <p:sp>
          <p:nvSpPr>
            <p:cNvPr id="14" name="Rectangle: Rounded Corners 13">
              <a:extLst>
                <a:ext uri="{FF2B5EF4-FFF2-40B4-BE49-F238E27FC236}">
                  <a16:creationId xmlns:a16="http://schemas.microsoft.com/office/drawing/2014/main" id="{F7A11E86-2AC1-4975-A645-5A28A2F11DA0}"/>
                </a:ext>
              </a:extLst>
            </p:cNvPr>
            <p:cNvSpPr/>
            <p:nvPr/>
          </p:nvSpPr>
          <p:spPr>
            <a:xfrm>
              <a:off x="685723" y="1381657"/>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Oval 14">
              <a:extLst>
                <a:ext uri="{FF2B5EF4-FFF2-40B4-BE49-F238E27FC236}">
                  <a16:creationId xmlns:a16="http://schemas.microsoft.com/office/drawing/2014/main" id="{69540C86-D944-4DE6-9468-2529F8BAAF33}"/>
                </a:ext>
              </a:extLst>
            </p:cNvPr>
            <p:cNvSpPr/>
            <p:nvPr/>
          </p:nvSpPr>
          <p:spPr>
            <a:xfrm>
              <a:off x="491871" y="1083652"/>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05587AD3-17B9-4B6B-A35A-479E7E82E766}"/>
                </a:ext>
              </a:extLst>
            </p:cNvPr>
            <p:cNvSpPr txBox="1"/>
            <p:nvPr/>
          </p:nvSpPr>
          <p:spPr>
            <a:xfrm>
              <a:off x="591145" y="996700"/>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17" name="TextBox 16">
              <a:extLst>
                <a:ext uri="{FF2B5EF4-FFF2-40B4-BE49-F238E27FC236}">
                  <a16:creationId xmlns:a16="http://schemas.microsoft.com/office/drawing/2014/main" id="{918A9FC9-B14D-416E-817E-E79B976A197C}"/>
                </a:ext>
              </a:extLst>
            </p:cNvPr>
            <p:cNvSpPr txBox="1"/>
            <p:nvPr/>
          </p:nvSpPr>
          <p:spPr>
            <a:xfrm>
              <a:off x="1251008" y="2178250"/>
              <a:ext cx="7407408" cy="1908215"/>
            </a:xfrm>
            <a:prstGeom prst="rect">
              <a:avLst/>
            </a:prstGeom>
            <a:noFill/>
          </p:spPr>
          <p:txBody>
            <a:bodyPr wrap="square" rtlCol="0">
              <a:spAutoFit/>
            </a:bodyPr>
            <a:lstStyle/>
            <a:p>
              <a:r>
                <a:rPr lang="en-IN" sz="2400" dirty="0">
                  <a:solidFill>
                    <a:schemeClr val="tx1">
                      <a:lumMod val="50000"/>
                    </a:schemeClr>
                  </a:solidFill>
                </a:rPr>
                <a:t>Online Tour Booking System</a:t>
              </a:r>
              <a:r>
                <a:rPr lang="en-US" sz="2800" dirty="0">
                  <a:solidFill>
                    <a:schemeClr val="tx2">
                      <a:lumMod val="50000"/>
                    </a:schemeClr>
                  </a:solidFill>
                </a:rPr>
                <a:t>:</a:t>
              </a:r>
              <a:br>
                <a:rPr lang="en-US" sz="2800" dirty="0">
                  <a:solidFill>
                    <a:schemeClr val="tx2">
                      <a:lumMod val="50000"/>
                    </a:schemeClr>
                  </a:solidFill>
                </a:rPr>
              </a:br>
              <a:br>
                <a:rPr lang="en-US" sz="1800" dirty="0"/>
              </a:br>
              <a:r>
                <a:rPr lang="en-US" sz="1800" dirty="0">
                  <a:solidFill>
                    <a:schemeClr val="tx1">
                      <a:lumMod val="75000"/>
                    </a:schemeClr>
                  </a:solidFill>
                </a:rPr>
                <a:t>Our solution includes an integrated online booking system. Clients can easily schedule property visits through the platform without the need for physical visits or phone calls. They can view available visiting slots for each property, choose a convenient time, and book the slot instantly.</a:t>
              </a:r>
            </a:p>
          </p:txBody>
        </p:sp>
      </p:grpSp>
      <p:grpSp>
        <p:nvGrpSpPr>
          <p:cNvPr id="18" name="Group 17">
            <a:extLst>
              <a:ext uri="{FF2B5EF4-FFF2-40B4-BE49-F238E27FC236}">
                <a16:creationId xmlns:a16="http://schemas.microsoft.com/office/drawing/2014/main" id="{50A36F2A-0507-42E5-8E3F-4DA358DFE201}"/>
              </a:ext>
            </a:extLst>
          </p:cNvPr>
          <p:cNvGrpSpPr/>
          <p:nvPr/>
        </p:nvGrpSpPr>
        <p:grpSpPr>
          <a:xfrm>
            <a:off x="436212" y="996700"/>
            <a:ext cx="8455536" cy="3839534"/>
            <a:chOff x="491871" y="996700"/>
            <a:chExt cx="8455536" cy="3839534"/>
          </a:xfrm>
        </p:grpSpPr>
        <p:sp>
          <p:nvSpPr>
            <p:cNvPr id="19" name="Rectangle: Rounded Corners 18">
              <a:extLst>
                <a:ext uri="{FF2B5EF4-FFF2-40B4-BE49-F238E27FC236}">
                  <a16:creationId xmlns:a16="http://schemas.microsoft.com/office/drawing/2014/main" id="{A903089B-903A-4E21-999A-144BB93045D7}"/>
                </a:ext>
              </a:extLst>
            </p:cNvPr>
            <p:cNvSpPr/>
            <p:nvPr/>
          </p:nvSpPr>
          <p:spPr>
            <a:xfrm>
              <a:off x="685723" y="1381657"/>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0" name="Oval 19">
              <a:extLst>
                <a:ext uri="{FF2B5EF4-FFF2-40B4-BE49-F238E27FC236}">
                  <a16:creationId xmlns:a16="http://schemas.microsoft.com/office/drawing/2014/main" id="{7B4CA01E-A7C7-455E-9EBF-718AAE4EBAD8}"/>
                </a:ext>
              </a:extLst>
            </p:cNvPr>
            <p:cNvSpPr/>
            <p:nvPr/>
          </p:nvSpPr>
          <p:spPr>
            <a:xfrm>
              <a:off x="491871" y="1083652"/>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0162BE6A-AE82-410D-92EE-340EA6CEE8A3}"/>
                </a:ext>
              </a:extLst>
            </p:cNvPr>
            <p:cNvSpPr txBox="1"/>
            <p:nvPr/>
          </p:nvSpPr>
          <p:spPr>
            <a:xfrm>
              <a:off x="591145" y="996700"/>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22" name="TextBox 21">
              <a:extLst>
                <a:ext uri="{FF2B5EF4-FFF2-40B4-BE49-F238E27FC236}">
                  <a16:creationId xmlns:a16="http://schemas.microsoft.com/office/drawing/2014/main" id="{29486D69-BC36-492B-99C3-0A30E8089990}"/>
                </a:ext>
              </a:extLst>
            </p:cNvPr>
            <p:cNvSpPr txBox="1"/>
            <p:nvPr/>
          </p:nvSpPr>
          <p:spPr>
            <a:xfrm>
              <a:off x="1251008" y="2178250"/>
              <a:ext cx="7407408" cy="1354217"/>
            </a:xfrm>
            <a:prstGeom prst="rect">
              <a:avLst/>
            </a:prstGeom>
            <a:noFill/>
          </p:spPr>
          <p:txBody>
            <a:bodyPr wrap="square" rtlCol="0">
              <a:spAutoFit/>
            </a:bodyPr>
            <a:lstStyle/>
            <a:p>
              <a:r>
                <a:rPr lang="en-IN" sz="2400" dirty="0">
                  <a:solidFill>
                    <a:schemeClr val="tx1">
                      <a:lumMod val="50000"/>
                    </a:schemeClr>
                  </a:solidFill>
                </a:rPr>
                <a:t>Add/Update/Delete Property Details</a:t>
              </a:r>
              <a:r>
                <a:rPr lang="en-US" sz="2800" dirty="0">
                  <a:solidFill>
                    <a:schemeClr val="tx2">
                      <a:lumMod val="50000"/>
                    </a:schemeClr>
                  </a:solidFill>
                </a:rPr>
                <a:t>:</a:t>
              </a:r>
              <a:br>
                <a:rPr lang="en-US" sz="2800" dirty="0">
                  <a:solidFill>
                    <a:schemeClr val="tx2">
                      <a:lumMod val="50000"/>
                    </a:schemeClr>
                  </a:solidFill>
                </a:rPr>
              </a:br>
              <a:br>
                <a:rPr lang="en-US" sz="1800" dirty="0"/>
              </a:br>
              <a:r>
                <a:rPr lang="en-US" sz="1800" dirty="0">
                  <a:solidFill>
                    <a:schemeClr val="tx1">
                      <a:lumMod val="75000"/>
                    </a:schemeClr>
                  </a:solidFill>
                </a:rPr>
                <a:t>We are providing platform for admin/agency to add/update/delete property details as per their need.</a:t>
              </a:r>
            </a:p>
          </p:txBody>
        </p:sp>
      </p:grpSp>
      <p:grpSp>
        <p:nvGrpSpPr>
          <p:cNvPr id="23" name="Group 22">
            <a:extLst>
              <a:ext uri="{FF2B5EF4-FFF2-40B4-BE49-F238E27FC236}">
                <a16:creationId xmlns:a16="http://schemas.microsoft.com/office/drawing/2014/main" id="{859FC1CB-CC53-42C5-A7AD-BC1BB278B611}"/>
              </a:ext>
            </a:extLst>
          </p:cNvPr>
          <p:cNvGrpSpPr/>
          <p:nvPr/>
        </p:nvGrpSpPr>
        <p:grpSpPr>
          <a:xfrm>
            <a:off x="436212" y="974049"/>
            <a:ext cx="8455536" cy="3839534"/>
            <a:chOff x="491871" y="996700"/>
            <a:chExt cx="8455536" cy="3839534"/>
          </a:xfrm>
        </p:grpSpPr>
        <p:sp>
          <p:nvSpPr>
            <p:cNvPr id="24" name="Rectangle: Rounded Corners 23">
              <a:extLst>
                <a:ext uri="{FF2B5EF4-FFF2-40B4-BE49-F238E27FC236}">
                  <a16:creationId xmlns:a16="http://schemas.microsoft.com/office/drawing/2014/main" id="{E0B4094D-663F-49F0-90E8-1996033CB6FE}"/>
                </a:ext>
              </a:extLst>
            </p:cNvPr>
            <p:cNvSpPr/>
            <p:nvPr/>
          </p:nvSpPr>
          <p:spPr>
            <a:xfrm>
              <a:off x="685723" y="1381657"/>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5" name="Oval 24">
              <a:extLst>
                <a:ext uri="{FF2B5EF4-FFF2-40B4-BE49-F238E27FC236}">
                  <a16:creationId xmlns:a16="http://schemas.microsoft.com/office/drawing/2014/main" id="{2DDFCC03-67AE-4BE2-8FB1-BB57D416793F}"/>
                </a:ext>
              </a:extLst>
            </p:cNvPr>
            <p:cNvSpPr/>
            <p:nvPr/>
          </p:nvSpPr>
          <p:spPr>
            <a:xfrm>
              <a:off x="491871" y="1083652"/>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2F8E11F4-6F3F-45EC-84F9-8D49C2C40553}"/>
                </a:ext>
              </a:extLst>
            </p:cNvPr>
            <p:cNvSpPr txBox="1"/>
            <p:nvPr/>
          </p:nvSpPr>
          <p:spPr>
            <a:xfrm>
              <a:off x="591145" y="996700"/>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27" name="TextBox 26">
              <a:extLst>
                <a:ext uri="{FF2B5EF4-FFF2-40B4-BE49-F238E27FC236}">
                  <a16:creationId xmlns:a16="http://schemas.microsoft.com/office/drawing/2014/main" id="{1695BC4B-B4F2-4DE7-BFD2-07336919CAE2}"/>
                </a:ext>
              </a:extLst>
            </p:cNvPr>
            <p:cNvSpPr txBox="1"/>
            <p:nvPr/>
          </p:nvSpPr>
          <p:spPr>
            <a:xfrm>
              <a:off x="1251008" y="2178250"/>
              <a:ext cx="7407408" cy="1354217"/>
            </a:xfrm>
            <a:prstGeom prst="rect">
              <a:avLst/>
            </a:prstGeom>
            <a:noFill/>
          </p:spPr>
          <p:txBody>
            <a:bodyPr wrap="square" rtlCol="0">
              <a:spAutoFit/>
            </a:bodyPr>
            <a:lstStyle/>
            <a:p>
              <a:r>
                <a:rPr lang="en-IN" sz="2400" dirty="0">
                  <a:solidFill>
                    <a:schemeClr val="tx1">
                      <a:lumMod val="50000"/>
                    </a:schemeClr>
                  </a:solidFill>
                </a:rPr>
                <a:t>View Properties and Scheduled Tours</a:t>
              </a:r>
              <a:r>
                <a:rPr lang="en-US" sz="2800" dirty="0">
                  <a:solidFill>
                    <a:schemeClr val="tx2">
                      <a:lumMod val="50000"/>
                    </a:schemeClr>
                  </a:solidFill>
                </a:rPr>
                <a:t>:</a:t>
              </a:r>
              <a:br>
                <a:rPr lang="en-US" sz="2800" dirty="0">
                  <a:solidFill>
                    <a:schemeClr val="tx2">
                      <a:lumMod val="50000"/>
                    </a:schemeClr>
                  </a:solidFill>
                </a:rPr>
              </a:br>
              <a:br>
                <a:rPr lang="en-US" sz="1800" dirty="0"/>
              </a:br>
              <a:r>
                <a:rPr lang="en-US" sz="1800" dirty="0">
                  <a:solidFill>
                    <a:schemeClr val="tx1">
                      <a:lumMod val="75000"/>
                    </a:schemeClr>
                  </a:solidFill>
                </a:rPr>
                <a:t>We are providing platform for agents to view properties and scheduled tours of the properties which are assigned to them.</a:t>
              </a:r>
            </a:p>
          </p:txBody>
        </p:sp>
      </p:grpSp>
    </p:spTree>
    <p:extLst>
      <p:ext uri="{BB962C8B-B14F-4D97-AF65-F5344CB8AC3E}">
        <p14:creationId xmlns:p14="http://schemas.microsoft.com/office/powerpoint/2010/main" val="197268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8"/>
          <p:cNvSpPr txBox="1">
            <a:spLocks noGrp="1"/>
          </p:cNvSpPr>
          <p:nvPr>
            <p:ph type="title"/>
          </p:nvPr>
        </p:nvSpPr>
        <p:spPr>
          <a:xfrm>
            <a:off x="720000" y="539500"/>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lumMod val="40000"/>
                    <a:lumOff val="60000"/>
                  </a:schemeClr>
                </a:solidFill>
              </a:rPr>
              <a:t>USER STORIES</a:t>
            </a:r>
            <a:endParaRPr dirty="0">
              <a:solidFill>
                <a:schemeClr val="tx1">
                  <a:lumMod val="40000"/>
                  <a:lumOff val="60000"/>
                </a:schemeClr>
              </a:solidFill>
            </a:endParaRPr>
          </a:p>
        </p:txBody>
      </p:sp>
      <p:pic>
        <p:nvPicPr>
          <p:cNvPr id="9" name="Picture 8">
            <a:extLst>
              <a:ext uri="{FF2B5EF4-FFF2-40B4-BE49-F238E27FC236}">
                <a16:creationId xmlns:a16="http://schemas.microsoft.com/office/drawing/2014/main" id="{345869D3-3F02-49A9-8D72-2F8409EB663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76304" y="1819128"/>
            <a:ext cx="4800847" cy="3626036"/>
          </a:xfrm>
          <a:prstGeom prst="rect">
            <a:avLst/>
          </a:prstGeom>
        </p:spPr>
      </p:pic>
      <p:pic>
        <p:nvPicPr>
          <p:cNvPr id="13" name="Picture 12">
            <a:extLst>
              <a:ext uri="{FF2B5EF4-FFF2-40B4-BE49-F238E27FC236}">
                <a16:creationId xmlns:a16="http://schemas.microsoft.com/office/drawing/2014/main" id="{D5971DF7-5584-45F1-9577-BF4C00146DB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500" b="91300" l="8900" r="93050">
                        <a14:foregroundMark x1="32500" y1="34800" x2="32500" y2="34800"/>
                        <a14:foregroundMark x1="26100" y1="40500" x2="32400" y2="33150"/>
                        <a14:foregroundMark x1="32400" y1="33150" x2="40900" y2="37150"/>
                        <a14:foregroundMark x1="40900" y1="37150" x2="30800" y2="43250"/>
                        <a14:foregroundMark x1="30800" y1="43250" x2="36500" y2="34500"/>
                        <a14:foregroundMark x1="36500" y1="34500" x2="31400" y2="47650"/>
                        <a14:foregroundMark x1="31400" y1="47650" x2="34800" y2="37800"/>
                        <a14:foregroundMark x1="34800" y1="37800" x2="32700" y2="47850"/>
                        <a14:foregroundMark x1="32700" y1="47850" x2="32200" y2="38150"/>
                        <a14:foregroundMark x1="32200" y1="38150" x2="26850" y2="39150"/>
                        <a14:foregroundMark x1="34300" y1="33450" x2="42250" y2="39250"/>
                        <a14:foregroundMark x1="42250" y1="39250" x2="41000" y2="29900"/>
                        <a14:foregroundMark x1="41000" y1="29900" x2="45350" y2="38750"/>
                        <a14:foregroundMark x1="45350" y1="38750" x2="44600" y2="50450"/>
                        <a14:foregroundMark x1="44600" y1="50450" x2="37850" y2="43050"/>
                        <a14:foregroundMark x1="37850" y1="43050" x2="28650" y2="45350"/>
                        <a14:foregroundMark x1="28650" y1="45350" x2="31900" y2="54400"/>
                        <a14:foregroundMark x1="31900" y1="54400" x2="35600" y2="45650"/>
                        <a14:foregroundMark x1="35600" y1="45650" x2="36250" y2="57300"/>
                        <a14:foregroundMark x1="36250" y1="57300" x2="29050" y2="47200"/>
                        <a14:foregroundMark x1="29050" y1="47200" x2="28200" y2="56500"/>
                        <a14:foregroundMark x1="28200" y1="56500" x2="31050" y2="46550"/>
                        <a14:foregroundMark x1="31050" y1="46550" x2="35400" y2="63250"/>
                        <a14:foregroundMark x1="35400" y1="63250" x2="32000" y2="52350"/>
                        <a14:foregroundMark x1="32000" y1="52350" x2="33250" y2="43150"/>
                        <a14:foregroundMark x1="33250" y1="43150" x2="36200" y2="61950"/>
                        <a14:foregroundMark x1="36200" y1="61950" x2="34100" y2="42250"/>
                        <a14:foregroundMark x1="34100" y1="42250" x2="35500" y2="59050"/>
                        <a14:foregroundMark x1="35500" y1="59050" x2="35300" y2="44450"/>
                        <a14:foregroundMark x1="35300" y1="44450" x2="34150" y2="59550"/>
                        <a14:foregroundMark x1="34150" y1="59550" x2="32800" y2="43900"/>
                        <a14:foregroundMark x1="32800" y1="43900" x2="32950" y2="56300"/>
                        <a14:foregroundMark x1="32950" y1="56300" x2="36600" y2="46150"/>
                        <a14:foregroundMark x1="36600" y1="46150" x2="37050" y2="57450"/>
                        <a14:foregroundMark x1="37050" y1="57450" x2="37100" y2="48000"/>
                        <a14:foregroundMark x1="37100" y1="48000" x2="37750" y2="61300"/>
                        <a14:foregroundMark x1="37750" y1="61300" x2="39950" y2="48250"/>
                        <a14:foregroundMark x1="39950" y1="48250" x2="40950" y2="58200"/>
                        <a14:foregroundMark x1="40950" y1="58200" x2="39250" y2="48500"/>
                        <a14:foregroundMark x1="39250" y1="48500" x2="40450" y2="58600"/>
                        <a14:foregroundMark x1="40450" y1="58600" x2="38850" y2="48650"/>
                        <a14:foregroundMark x1="38850" y1="48650" x2="38950" y2="60650"/>
                        <a14:foregroundMark x1="38950" y1="60650" x2="39450" y2="50400"/>
                        <a14:foregroundMark x1="39450" y1="50400" x2="39550" y2="59900"/>
                        <a14:foregroundMark x1="39550" y1="59900" x2="42850" y2="47400"/>
                        <a14:foregroundMark x1="42850" y1="47400" x2="41800" y2="56600"/>
                        <a14:foregroundMark x1="41800" y1="56600" x2="39150" y2="47200"/>
                        <a14:foregroundMark x1="39150" y1="47200" x2="42100" y2="57300"/>
                        <a14:foregroundMark x1="42100" y1="57300" x2="43350" y2="47400"/>
                        <a14:foregroundMark x1="43350" y1="47400" x2="45500" y2="59650"/>
                        <a14:foregroundMark x1="45500" y1="59650" x2="41900" y2="48500"/>
                        <a14:foregroundMark x1="41900" y1="48500" x2="43450" y2="59450"/>
                        <a14:foregroundMark x1="43450" y1="59450" x2="51800" y2="51650"/>
                        <a14:foregroundMark x1="51800" y1="51650" x2="45850" y2="44200"/>
                        <a14:foregroundMark x1="45850" y1="44200" x2="46750" y2="57100"/>
                        <a14:foregroundMark x1="46750" y1="57100" x2="43750" y2="45450"/>
                        <a14:foregroundMark x1="43750" y1="45450" x2="45800" y2="54550"/>
                        <a14:foregroundMark x1="45800" y1="54550" x2="47500" y2="43900"/>
                        <a14:foregroundMark x1="47500" y1="43900" x2="35850" y2="36500"/>
                        <a14:foregroundMark x1="35850" y1="36500" x2="47200" y2="36050"/>
                        <a14:foregroundMark x1="47200" y1="36050" x2="41450" y2="27700"/>
                        <a14:foregroundMark x1="41450" y1="27700" x2="54650" y2="24800"/>
                        <a14:foregroundMark x1="54650" y1="24800" x2="36750" y2="24850"/>
                        <a14:foregroundMark x1="36750" y1="24850" x2="56850" y2="20700"/>
                        <a14:foregroundMark x1="56850" y1="20700" x2="47300" y2="22100"/>
                        <a14:foregroundMark x1="47300" y1="22100" x2="63900" y2="20950"/>
                        <a14:foregroundMark x1="63900" y1="20950" x2="44650" y2="21200"/>
                        <a14:foregroundMark x1="44650" y1="21200" x2="52550" y2="35450"/>
                        <a14:foregroundMark x1="52550" y1="35450" x2="42150" y2="28100"/>
                        <a14:foregroundMark x1="42150" y1="28100" x2="50150" y2="45250"/>
                        <a14:foregroundMark x1="50150" y1="45250" x2="44000" y2="31200"/>
                        <a14:foregroundMark x1="44000" y1="31200" x2="51300" y2="37950"/>
                        <a14:foregroundMark x1="51300" y1="37950" x2="36800" y2="24650"/>
                        <a14:foregroundMark x1="36800" y1="24650" x2="48700" y2="30850"/>
                        <a14:foregroundMark x1="48700" y1="30850" x2="40900" y2="25500"/>
                        <a14:foregroundMark x1="40900" y1="25500" x2="51250" y2="36850"/>
                        <a14:foregroundMark x1="51250" y1="36850" x2="45500" y2="28050"/>
                        <a14:foregroundMark x1="45500" y1="28050" x2="53300" y2="42300"/>
                        <a14:foregroundMark x1="26400" y1="45850" x2="26200" y2="59000"/>
                        <a14:foregroundMark x1="26200" y1="59000" x2="27550" y2="49300"/>
                        <a14:foregroundMark x1="27550" y1="49300" x2="28000" y2="65100"/>
                        <a14:foregroundMark x1="28000" y1="65100" x2="30650" y2="49350"/>
                        <a14:foregroundMark x1="30650" y1="49350" x2="25750" y2="60050"/>
                        <a14:foregroundMark x1="25750" y1="60050" x2="34900" y2="54850"/>
                        <a14:foregroundMark x1="34900" y1="54850" x2="25250" y2="56500"/>
                        <a14:foregroundMark x1="25250" y1="56500" x2="35050" y2="55700"/>
                        <a14:foregroundMark x1="35050" y1="55700" x2="35200" y2="58700"/>
                        <a14:foregroundMark x1="53900" y1="27950" x2="48700" y2="16500"/>
                        <a14:foregroundMark x1="48700" y1="16500" x2="50000" y2="26350"/>
                        <a14:foregroundMark x1="50000" y1="26350" x2="50000" y2="15400"/>
                        <a14:foregroundMark x1="50000" y1="15400" x2="54150" y2="38800"/>
                        <a14:foregroundMark x1="54150" y1="38800" x2="52700" y2="26850"/>
                        <a14:foregroundMark x1="52700" y1="26850" x2="57400" y2="36850"/>
                        <a14:foregroundMark x1="57400" y1="36850" x2="52800" y2="28650"/>
                        <a14:foregroundMark x1="52800" y1="28650" x2="58750" y2="36850"/>
                        <a14:foregroundMark x1="58750" y1="36850" x2="53400" y2="28550"/>
                        <a14:foregroundMark x1="53400" y1="28550" x2="59150" y2="37350"/>
                        <a14:foregroundMark x1="59150" y1="37350" x2="52800" y2="29400"/>
                        <a14:foregroundMark x1="52800" y1="29400" x2="59300" y2="36400"/>
                        <a14:foregroundMark x1="59300" y1="36400" x2="55850" y2="27800"/>
                        <a14:foregroundMark x1="55850" y1="27800" x2="59250" y2="36550"/>
                        <a14:foregroundMark x1="59250" y1="36550" x2="53800" y2="28050"/>
                        <a14:foregroundMark x1="53800" y1="28050" x2="60450" y2="36350"/>
                        <a14:foregroundMark x1="60450" y1="36350" x2="53000" y2="22800"/>
                        <a14:foregroundMark x1="53000" y1="22800" x2="59450" y2="32650"/>
                        <a14:foregroundMark x1="59450" y1="32650" x2="50900" y2="20100"/>
                        <a14:foregroundMark x1="50900" y1="20100" x2="57500" y2="30950"/>
                        <a14:foregroundMark x1="57500" y1="30950" x2="51900" y2="23400"/>
                        <a14:foregroundMark x1="51900" y1="23400" x2="64550" y2="42150"/>
                        <a14:foregroundMark x1="64550" y1="42150" x2="55450" y2="27400"/>
                        <a14:foregroundMark x1="55450" y1="27400" x2="62900" y2="36800"/>
                        <a14:foregroundMark x1="62900" y1="36800" x2="53950" y2="25200"/>
                        <a14:foregroundMark x1="53950" y1="25200" x2="60750" y2="36550"/>
                        <a14:foregroundMark x1="60750" y1="36550" x2="54350" y2="26650"/>
                        <a14:foregroundMark x1="54350" y1="26650" x2="61450" y2="34400"/>
                        <a14:foregroundMark x1="61450" y1="34400" x2="54550" y2="25000"/>
                        <a14:foregroundMark x1="54550" y1="25000" x2="62050" y2="34250"/>
                        <a14:foregroundMark x1="62050" y1="34250" x2="55150" y2="26250"/>
                        <a14:foregroundMark x1="55150" y1="26250" x2="64050" y2="35300"/>
                        <a14:foregroundMark x1="64050" y1="35300" x2="50700" y2="17450"/>
                        <a14:foregroundMark x1="50700" y1="17450" x2="57600" y2="27500"/>
                        <a14:foregroundMark x1="57600" y1="27500" x2="49050" y2="15800"/>
                        <a14:foregroundMark x1="49050" y1="15800" x2="68400" y2="45400"/>
                        <a14:foregroundMark x1="68400" y1="45400" x2="59900" y2="33100"/>
                        <a14:foregroundMark x1="59900" y1="33100" x2="71250" y2="42450"/>
                        <a14:foregroundMark x1="71250" y1="42450" x2="66350" y2="30400"/>
                        <a14:foregroundMark x1="66350" y1="30400" x2="70950" y2="40250"/>
                        <a14:foregroundMark x1="70950" y1="40250" x2="65350" y2="31500"/>
                        <a14:foregroundMark x1="65350" y1="31500" x2="69300" y2="42500"/>
                        <a14:foregroundMark x1="69300" y1="42500" x2="60200" y2="40800"/>
                        <a14:foregroundMark x1="60200" y1="40800" x2="68400" y2="36050"/>
                        <a14:foregroundMark x1="68400" y1="36050" x2="58450" y2="42400"/>
                        <a14:foregroundMark x1="58450" y1="42400" x2="66900" y2="35700"/>
                        <a14:foregroundMark x1="66900" y1="35700" x2="57000" y2="41300"/>
                        <a14:foregroundMark x1="57000" y1="41300" x2="66550" y2="34950"/>
                        <a14:foregroundMark x1="66550" y1="34950" x2="60850" y2="23250"/>
                        <a14:foregroundMark x1="60850" y1="23250" x2="64100" y2="33150"/>
                        <a14:foregroundMark x1="64100" y1="33150" x2="56050" y2="28400"/>
                        <a14:foregroundMark x1="56050" y1="28400" x2="73400" y2="22900"/>
                        <a14:foregroundMark x1="73400" y1="22900" x2="53150" y2="26700"/>
                        <a14:foregroundMark x1="53150" y1="26700" x2="61900" y2="23150"/>
                        <a14:foregroundMark x1="61900" y1="23150" x2="61200" y2="29450"/>
                        <a14:foregroundMark x1="55400" y1="47050" x2="56000" y2="34550"/>
                        <a14:foregroundMark x1="56000" y1="34550" x2="56200" y2="48750"/>
                        <a14:foregroundMark x1="56200" y1="48750" x2="57750" y2="38650"/>
                        <a14:foregroundMark x1="57750" y1="38650" x2="58250" y2="50850"/>
                        <a14:foregroundMark x1="58250" y1="50850" x2="53900" y2="52750"/>
                        <a14:foregroundMark x1="53900" y1="52750" x2="63200" y2="52200"/>
                        <a14:foregroundMark x1="63200" y1="52200" x2="53850" y2="51900"/>
                        <a14:foregroundMark x1="53850" y1="51900" x2="60600" y2="51850"/>
                        <a14:foregroundMark x1="8900" y1="49150" x2="8900" y2="49150"/>
                        <a14:foregroundMark x1="37450" y1="30750" x2="37450" y2="30750"/>
                        <a14:foregroundMark x1="29400" y1="23300" x2="29400" y2="23300"/>
                        <a14:foregroundMark x1="58050" y1="56900" x2="58050" y2="56900"/>
                        <a14:foregroundMark x1="46550" y1="56450" x2="60300" y2="53800"/>
                        <a14:foregroundMark x1="60300" y1="53800" x2="45800" y2="53300"/>
                        <a14:foregroundMark x1="45800" y1="53300" x2="55350" y2="52450"/>
                        <a14:foregroundMark x1="55350" y1="52450" x2="43950" y2="54150"/>
                        <a14:foregroundMark x1="43950" y1="54150" x2="43850" y2="54100"/>
                        <a14:foregroundMark x1="46250" y1="54700" x2="68000" y2="57300"/>
                        <a14:foregroundMark x1="68000" y1="57300" x2="67350" y2="57650"/>
                        <a14:foregroundMark x1="31200" y1="11500" x2="50350" y2="8500"/>
                        <a14:foregroundMark x1="50350" y1="8500" x2="63750" y2="9850"/>
                        <a14:foregroundMark x1="41350" y1="26000" x2="28800" y2="40650"/>
                        <a14:foregroundMark x1="28800" y1="40650" x2="43850" y2="43600"/>
                        <a14:foregroundMark x1="48650" y1="58400" x2="48650" y2="58400"/>
                        <a14:foregroundMark x1="53150" y1="57200" x2="47600" y2="58100"/>
                        <a14:foregroundMark x1="62250" y1="47050" x2="62850" y2="52900"/>
                        <a14:foregroundMark x1="88250" y1="37800" x2="89300" y2="59300"/>
                        <a14:foregroundMark x1="88850" y1="66650" x2="93050" y2="74400"/>
                        <a14:foregroundMark x1="73300" y1="34350" x2="78250" y2="35550"/>
                        <a14:foregroundMark x1="76300" y1="38850" x2="76000" y2="37950"/>
                        <a14:foregroundMark x1="76450" y1="36750" x2="74800" y2="45400"/>
                        <a14:foregroundMark x1="45050" y1="89500" x2="54200" y2="89800"/>
                        <a14:foregroundMark x1="72400" y1="91300" x2="76450" y2="88150"/>
                        <a14:foregroundMark x1="85550" y1="90850" x2="82100" y2="91150"/>
                        <a14:foregroundMark x1="89450" y1="64850" x2="89450" y2="64850"/>
                      </a14:backgroundRemoval>
                    </a14:imgEffect>
                  </a14:imgLayer>
                </a14:imgProps>
              </a:ext>
            </a:extLst>
          </a:blip>
          <a:stretch>
            <a:fillRect/>
          </a:stretch>
        </p:blipFill>
        <p:spPr>
          <a:xfrm>
            <a:off x="3086340" y="2015858"/>
            <a:ext cx="3078896" cy="3078896"/>
          </a:xfrm>
          <a:prstGeom prst="rect">
            <a:avLst/>
          </a:prstGeom>
        </p:spPr>
      </p:pic>
      <p:pic>
        <p:nvPicPr>
          <p:cNvPr id="15" name="Picture 14">
            <a:extLst>
              <a:ext uri="{FF2B5EF4-FFF2-40B4-BE49-F238E27FC236}">
                <a16:creationId xmlns:a16="http://schemas.microsoft.com/office/drawing/2014/main" id="{75F481E0-5173-4734-AE6C-0AD8C4A735A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27621" y1="75184" x2="27621" y2="75184"/>
                      </a14:backgroundRemoval>
                    </a14:imgEffect>
                  </a14:imgLayer>
                </a14:imgProps>
              </a:ext>
            </a:extLst>
          </a:blip>
          <a:stretch>
            <a:fillRect/>
          </a:stretch>
        </p:blipFill>
        <p:spPr>
          <a:xfrm>
            <a:off x="5763034" y="1904857"/>
            <a:ext cx="3816546" cy="3454578"/>
          </a:xfrm>
          <a:prstGeom prst="rect">
            <a:avLst/>
          </a:prstGeom>
        </p:spPr>
      </p:pic>
      <p:grpSp>
        <p:nvGrpSpPr>
          <p:cNvPr id="27" name="Group 26">
            <a:extLst>
              <a:ext uri="{FF2B5EF4-FFF2-40B4-BE49-F238E27FC236}">
                <a16:creationId xmlns:a16="http://schemas.microsoft.com/office/drawing/2014/main" id="{E5234248-AAE2-43FB-B5CF-CEA85ABA7EA2}"/>
              </a:ext>
            </a:extLst>
          </p:cNvPr>
          <p:cNvGrpSpPr/>
          <p:nvPr/>
        </p:nvGrpSpPr>
        <p:grpSpPr>
          <a:xfrm>
            <a:off x="491871" y="946304"/>
            <a:ext cx="8455536" cy="3839534"/>
            <a:chOff x="212054" y="768100"/>
            <a:chExt cx="8455536" cy="3839534"/>
          </a:xfrm>
        </p:grpSpPr>
        <p:sp>
          <p:nvSpPr>
            <p:cNvPr id="60" name="Rectangle: Rounded Corners 59">
              <a:extLst>
                <a:ext uri="{FF2B5EF4-FFF2-40B4-BE49-F238E27FC236}">
                  <a16:creationId xmlns:a16="http://schemas.microsoft.com/office/drawing/2014/main" id="{7CBF9CA6-80AB-4060-BB1C-2A709DC24D15}"/>
                </a:ext>
              </a:extLst>
            </p:cNvPr>
            <p:cNvSpPr/>
            <p:nvPr/>
          </p:nvSpPr>
          <p:spPr>
            <a:xfrm>
              <a:off x="405906" y="1153057"/>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61" name="Oval 60">
              <a:extLst>
                <a:ext uri="{FF2B5EF4-FFF2-40B4-BE49-F238E27FC236}">
                  <a16:creationId xmlns:a16="http://schemas.microsoft.com/office/drawing/2014/main" id="{B75CA0D3-7F81-44D4-8EBE-88DF0C38C41A}"/>
                </a:ext>
              </a:extLst>
            </p:cNvPr>
            <p:cNvSpPr/>
            <p:nvPr/>
          </p:nvSpPr>
          <p:spPr>
            <a:xfrm>
              <a:off x="212054" y="855052"/>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2" name="TextBox 61">
              <a:extLst>
                <a:ext uri="{FF2B5EF4-FFF2-40B4-BE49-F238E27FC236}">
                  <a16:creationId xmlns:a16="http://schemas.microsoft.com/office/drawing/2014/main" id="{1A01878B-36A4-4DF0-82C3-EB736EA20F32}"/>
                </a:ext>
              </a:extLst>
            </p:cNvPr>
            <p:cNvSpPr txBox="1"/>
            <p:nvPr/>
          </p:nvSpPr>
          <p:spPr>
            <a:xfrm>
              <a:off x="311328" y="768100"/>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63" name="TextBox 62">
              <a:extLst>
                <a:ext uri="{FF2B5EF4-FFF2-40B4-BE49-F238E27FC236}">
                  <a16:creationId xmlns:a16="http://schemas.microsoft.com/office/drawing/2014/main" id="{3EC308FF-7D2F-423A-8515-ED69C9C565C5}"/>
                </a:ext>
              </a:extLst>
            </p:cNvPr>
            <p:cNvSpPr txBox="1"/>
            <p:nvPr/>
          </p:nvSpPr>
          <p:spPr>
            <a:xfrm>
              <a:off x="1111170" y="1724990"/>
              <a:ext cx="7407408" cy="2062103"/>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t>As a user, I want to be able to view the available properties.</a:t>
              </a:r>
            </a:p>
            <a:p>
              <a:pPr marL="285750" indent="-285750">
                <a:buFont typeface="Wingdings" panose="05000000000000000000" pitchFamily="2" charset="2"/>
                <a:buChar char="ü"/>
              </a:pPr>
              <a:r>
                <a:rPr lang="en-US" sz="1600" dirty="0"/>
                <a:t>As a user, I want to have the ability to filter properties based on my preferences .</a:t>
              </a:r>
            </a:p>
            <a:p>
              <a:pPr marL="285750" indent="-285750">
                <a:buFont typeface="Wingdings" panose="05000000000000000000" pitchFamily="2" charset="2"/>
                <a:buChar char="ü"/>
              </a:pPr>
              <a:r>
                <a:rPr lang="en-US" sz="1600" dirty="0"/>
                <a:t>As a user, I want to be able to add properties to my Wishlist.</a:t>
              </a:r>
            </a:p>
            <a:p>
              <a:pPr marL="285750" indent="-285750">
                <a:buFont typeface="Wingdings" panose="05000000000000000000" pitchFamily="2" charset="2"/>
                <a:buChar char="ü"/>
              </a:pPr>
              <a:r>
                <a:rPr lang="en-US" sz="1600" dirty="0"/>
                <a:t>As a user, I want to be able to schedule a visit to a property at a specific time slot.</a:t>
              </a:r>
            </a:p>
            <a:p>
              <a:pPr marL="285750" indent="-285750">
                <a:buFont typeface="Wingdings" panose="05000000000000000000" pitchFamily="2" charset="2"/>
                <a:buChar char="ü"/>
              </a:pPr>
              <a:r>
                <a:rPr lang="en-US" sz="1600" dirty="0"/>
                <a:t>As a user, I want to have the option to request a consultation with a real estate expert.</a:t>
              </a:r>
            </a:p>
          </p:txBody>
        </p:sp>
      </p:grpSp>
      <p:grpSp>
        <p:nvGrpSpPr>
          <p:cNvPr id="24" name="Group 23">
            <a:extLst>
              <a:ext uri="{FF2B5EF4-FFF2-40B4-BE49-F238E27FC236}">
                <a16:creationId xmlns:a16="http://schemas.microsoft.com/office/drawing/2014/main" id="{8A7D8308-4AAD-4DA5-8BB0-A4046DC623F8}"/>
              </a:ext>
            </a:extLst>
          </p:cNvPr>
          <p:cNvGrpSpPr/>
          <p:nvPr/>
        </p:nvGrpSpPr>
        <p:grpSpPr>
          <a:xfrm>
            <a:off x="491871" y="946304"/>
            <a:ext cx="8455536" cy="3839534"/>
            <a:chOff x="165950" y="764466"/>
            <a:chExt cx="8455536" cy="3839534"/>
          </a:xfrm>
        </p:grpSpPr>
        <p:sp>
          <p:nvSpPr>
            <p:cNvPr id="17" name="Rectangle: Rounded Corners 16">
              <a:extLst>
                <a:ext uri="{FF2B5EF4-FFF2-40B4-BE49-F238E27FC236}">
                  <a16:creationId xmlns:a16="http://schemas.microsoft.com/office/drawing/2014/main" id="{D6098EDB-8716-466A-867B-1D92576F8B31}"/>
                </a:ext>
              </a:extLst>
            </p:cNvPr>
            <p:cNvSpPr/>
            <p:nvPr/>
          </p:nvSpPr>
          <p:spPr>
            <a:xfrm>
              <a:off x="359802" y="1149423"/>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8" name="Oval 17">
              <a:extLst>
                <a:ext uri="{FF2B5EF4-FFF2-40B4-BE49-F238E27FC236}">
                  <a16:creationId xmlns:a16="http://schemas.microsoft.com/office/drawing/2014/main" id="{40E953DC-98A6-49C6-8EB3-ADB650CC894D}"/>
                </a:ext>
              </a:extLst>
            </p:cNvPr>
            <p:cNvSpPr/>
            <p:nvPr/>
          </p:nvSpPr>
          <p:spPr>
            <a:xfrm>
              <a:off x="165950" y="851418"/>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1516E67D-A4B3-4EDF-97D5-10F200D4403A}"/>
                </a:ext>
              </a:extLst>
            </p:cNvPr>
            <p:cNvSpPr txBox="1"/>
            <p:nvPr/>
          </p:nvSpPr>
          <p:spPr>
            <a:xfrm>
              <a:off x="265224" y="764466"/>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23" name="TextBox 22">
              <a:extLst>
                <a:ext uri="{FF2B5EF4-FFF2-40B4-BE49-F238E27FC236}">
                  <a16:creationId xmlns:a16="http://schemas.microsoft.com/office/drawing/2014/main" id="{96FBC5B6-7560-44B4-B97F-D2B360F06606}"/>
                </a:ext>
              </a:extLst>
            </p:cNvPr>
            <p:cNvSpPr txBox="1"/>
            <p:nvPr/>
          </p:nvSpPr>
          <p:spPr>
            <a:xfrm>
              <a:off x="925087" y="1752134"/>
              <a:ext cx="7407408" cy="2031325"/>
            </a:xfrm>
            <a:prstGeom prst="rect">
              <a:avLst/>
            </a:prstGeom>
            <a:noFill/>
          </p:spPr>
          <p:txBody>
            <a:bodyPr wrap="square" rtlCol="0">
              <a:spAutoFit/>
            </a:bodyPr>
            <a:lstStyle/>
            <a:p>
              <a:pPr marL="285750" indent="-285750">
                <a:buFont typeface="Wingdings" panose="05000000000000000000" pitchFamily="2" charset="2"/>
                <a:buChar char="ü"/>
              </a:pPr>
              <a:r>
                <a:rPr lang="en-US" sz="1800" dirty="0"/>
                <a:t>As an admin, I want to be able to add, update, delete, and view properties.</a:t>
              </a:r>
            </a:p>
            <a:p>
              <a:pPr marL="285750" indent="-285750">
                <a:buFont typeface="Wingdings" panose="05000000000000000000" pitchFamily="2" charset="2"/>
                <a:buChar char="ü"/>
              </a:pPr>
              <a:r>
                <a:rPr lang="en-US" sz="1800" dirty="0"/>
                <a:t>As an admin, I want to view the booked slots for properties.</a:t>
              </a:r>
            </a:p>
            <a:p>
              <a:pPr marL="285750" indent="-285750">
                <a:buFont typeface="Wingdings" panose="05000000000000000000" pitchFamily="2" charset="2"/>
                <a:buChar char="ü"/>
              </a:pPr>
              <a:r>
                <a:rPr lang="en-US" sz="1800" dirty="0"/>
                <a:t>As an admin, I want to view consultations related to properties.</a:t>
              </a:r>
            </a:p>
            <a:p>
              <a:pPr marL="285750" indent="-285750">
                <a:buFont typeface="Wingdings" panose="05000000000000000000" pitchFamily="2" charset="2"/>
                <a:buChar char="ü"/>
              </a:pPr>
              <a:r>
                <a:rPr lang="en-US" sz="1800" dirty="0"/>
                <a:t>As an admin, I want to add, update, delete, and view agent details.</a:t>
              </a:r>
            </a:p>
            <a:p>
              <a:pPr marL="285750" indent="-285750">
                <a:buFont typeface="Wingdings" panose="05000000000000000000" pitchFamily="2" charset="2"/>
                <a:buChar char="ü"/>
              </a:pPr>
              <a:r>
                <a:rPr lang="en-US" sz="1800" dirty="0"/>
                <a:t>As an admin, I want to add featured properties.</a:t>
              </a:r>
            </a:p>
            <a:p>
              <a:pPr marL="285750" indent="-285750">
                <a:buFont typeface="Wingdings" panose="05000000000000000000" pitchFamily="2" charset="2"/>
                <a:buChar char="ü"/>
              </a:pPr>
              <a:r>
                <a:rPr lang="en-US" sz="1800" dirty="0"/>
                <a:t>As an admin, I want to add carousel properties.</a:t>
              </a:r>
              <a:endParaRPr lang="en-IN" sz="1800" dirty="0"/>
            </a:p>
          </p:txBody>
        </p:sp>
      </p:grpSp>
      <p:grpSp>
        <p:nvGrpSpPr>
          <p:cNvPr id="25" name="Group 24">
            <a:extLst>
              <a:ext uri="{FF2B5EF4-FFF2-40B4-BE49-F238E27FC236}">
                <a16:creationId xmlns:a16="http://schemas.microsoft.com/office/drawing/2014/main" id="{C2FB1D1B-33A2-4A05-ACE3-AC33EDABB728}"/>
              </a:ext>
            </a:extLst>
          </p:cNvPr>
          <p:cNvGrpSpPr/>
          <p:nvPr/>
        </p:nvGrpSpPr>
        <p:grpSpPr>
          <a:xfrm>
            <a:off x="491871" y="946304"/>
            <a:ext cx="8455536" cy="3839534"/>
            <a:chOff x="212054" y="772392"/>
            <a:chExt cx="8455536" cy="3839534"/>
          </a:xfrm>
        </p:grpSpPr>
        <p:sp>
          <p:nvSpPr>
            <p:cNvPr id="53" name="Rectangle: Rounded Corners 52">
              <a:extLst>
                <a:ext uri="{FF2B5EF4-FFF2-40B4-BE49-F238E27FC236}">
                  <a16:creationId xmlns:a16="http://schemas.microsoft.com/office/drawing/2014/main" id="{11229C06-2CD6-496A-BF5B-A8B4CBBE81A2}"/>
                </a:ext>
              </a:extLst>
            </p:cNvPr>
            <p:cNvSpPr/>
            <p:nvPr/>
          </p:nvSpPr>
          <p:spPr>
            <a:xfrm>
              <a:off x="405906" y="1157349"/>
              <a:ext cx="8261684" cy="3454577"/>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54" name="Oval 53">
              <a:extLst>
                <a:ext uri="{FF2B5EF4-FFF2-40B4-BE49-F238E27FC236}">
                  <a16:creationId xmlns:a16="http://schemas.microsoft.com/office/drawing/2014/main" id="{BDCFDAF9-961D-49ED-AFAD-CFF03BBB871F}"/>
                </a:ext>
              </a:extLst>
            </p:cNvPr>
            <p:cNvSpPr/>
            <p:nvPr/>
          </p:nvSpPr>
          <p:spPr>
            <a:xfrm>
              <a:off x="212054" y="859344"/>
              <a:ext cx="927647" cy="936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TextBox 54">
              <a:extLst>
                <a:ext uri="{FF2B5EF4-FFF2-40B4-BE49-F238E27FC236}">
                  <a16:creationId xmlns:a16="http://schemas.microsoft.com/office/drawing/2014/main" id="{02EBBCAA-A0FE-4D0E-84E7-F7A0EAF3D425}"/>
                </a:ext>
              </a:extLst>
            </p:cNvPr>
            <p:cNvSpPr txBox="1"/>
            <p:nvPr/>
          </p:nvSpPr>
          <p:spPr>
            <a:xfrm>
              <a:off x="311328" y="772392"/>
              <a:ext cx="659863" cy="1631216"/>
            </a:xfrm>
            <a:prstGeom prst="rect">
              <a:avLst/>
            </a:prstGeom>
            <a:noFill/>
          </p:spPr>
          <p:txBody>
            <a:bodyPr wrap="square" rtlCol="0">
              <a:spAutoFit/>
            </a:bodyPr>
            <a:lstStyle/>
            <a:p>
              <a:r>
                <a:rPr lang="en-US" sz="10000" dirty="0">
                  <a:solidFill>
                    <a:schemeClr val="bg1"/>
                  </a:solidFill>
                  <a:latin typeface="Arial Rounded MT Bold" panose="020F0704030504030204" pitchFamily="34" charset="0"/>
                  <a:cs typeface="Aharoni" panose="020B0604020202020204" pitchFamily="2" charset="-79"/>
                </a:rPr>
                <a:t>”</a:t>
              </a:r>
              <a:endParaRPr lang="en-IN" sz="10000" dirty="0">
                <a:solidFill>
                  <a:schemeClr val="bg1"/>
                </a:solidFill>
                <a:latin typeface="Arial Rounded MT Bold" panose="020F0704030504030204" pitchFamily="34" charset="0"/>
                <a:cs typeface="Aharoni" panose="020B0604020202020204" pitchFamily="2" charset="-79"/>
              </a:endParaRPr>
            </a:p>
          </p:txBody>
        </p:sp>
        <p:sp>
          <p:nvSpPr>
            <p:cNvPr id="56" name="TextBox 55">
              <a:extLst>
                <a:ext uri="{FF2B5EF4-FFF2-40B4-BE49-F238E27FC236}">
                  <a16:creationId xmlns:a16="http://schemas.microsoft.com/office/drawing/2014/main" id="{444982C5-2D76-4075-BFDC-D4834361691B}"/>
                </a:ext>
              </a:extLst>
            </p:cNvPr>
            <p:cNvSpPr txBox="1"/>
            <p:nvPr/>
          </p:nvSpPr>
          <p:spPr>
            <a:xfrm>
              <a:off x="1016592" y="1947090"/>
              <a:ext cx="7407408" cy="1200329"/>
            </a:xfrm>
            <a:prstGeom prst="rect">
              <a:avLst/>
            </a:prstGeom>
            <a:noFill/>
          </p:spPr>
          <p:txBody>
            <a:bodyPr wrap="square" rtlCol="0">
              <a:spAutoFit/>
            </a:bodyPr>
            <a:lstStyle/>
            <a:p>
              <a:pPr marL="285750" indent="-285750">
                <a:buFont typeface="Wingdings" panose="05000000000000000000" pitchFamily="2" charset="2"/>
                <a:buChar char="ü"/>
              </a:pPr>
              <a:r>
                <a:rPr lang="en-US" sz="1800" dirty="0"/>
                <a:t>As an agent, I want to be able to view all the properties that have been assigned to me.</a:t>
              </a:r>
            </a:p>
            <a:p>
              <a:pPr marL="285750" indent="-285750">
                <a:buFont typeface="Wingdings" panose="05000000000000000000" pitchFamily="2" charset="2"/>
                <a:buChar char="ü"/>
              </a:pPr>
              <a:r>
                <a:rPr lang="en-US" sz="1800" dirty="0"/>
                <a:t>As an agent, I want to be able to view the tour slots of properties that have been assigned to me.</a:t>
              </a:r>
            </a:p>
          </p:txBody>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FAE93-CB89-45C9-ADB6-775455884EFF}"/>
              </a:ext>
            </a:extLst>
          </p:cNvPr>
          <p:cNvSpPr>
            <a:spLocks noGrp="1"/>
          </p:cNvSpPr>
          <p:nvPr>
            <p:ph type="title"/>
          </p:nvPr>
        </p:nvSpPr>
        <p:spPr>
          <a:xfrm>
            <a:off x="627792" y="531816"/>
            <a:ext cx="7704000" cy="457200"/>
          </a:xfrm>
        </p:spPr>
        <p:txBody>
          <a:bodyPr/>
          <a:lstStyle/>
          <a:p>
            <a:r>
              <a:rPr lang="en-US" dirty="0">
                <a:solidFill>
                  <a:schemeClr val="tx1">
                    <a:lumMod val="40000"/>
                    <a:lumOff val="60000"/>
                  </a:schemeClr>
                </a:solidFill>
              </a:rPr>
              <a:t>Architecture</a:t>
            </a:r>
            <a:endParaRPr lang="en-IN" dirty="0">
              <a:solidFill>
                <a:schemeClr val="tx1">
                  <a:lumMod val="40000"/>
                  <a:lumOff val="60000"/>
                </a:schemeClr>
              </a:solidFill>
            </a:endParaRPr>
          </a:p>
        </p:txBody>
      </p:sp>
      <p:sp>
        <p:nvSpPr>
          <p:cNvPr id="37" name="Rectangle 36">
            <a:extLst>
              <a:ext uri="{FF2B5EF4-FFF2-40B4-BE49-F238E27FC236}">
                <a16:creationId xmlns:a16="http://schemas.microsoft.com/office/drawing/2014/main" id="{E5F9CEE4-EAC7-4294-8363-6F4E133B87C3}"/>
              </a:ext>
            </a:extLst>
          </p:cNvPr>
          <p:cNvSpPr/>
          <p:nvPr/>
        </p:nvSpPr>
        <p:spPr>
          <a:xfrm>
            <a:off x="3126485" y="1092872"/>
            <a:ext cx="1216444" cy="1532804"/>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grpSp>
        <p:nvGrpSpPr>
          <p:cNvPr id="93" name="Group 92">
            <a:extLst>
              <a:ext uri="{FF2B5EF4-FFF2-40B4-BE49-F238E27FC236}">
                <a16:creationId xmlns:a16="http://schemas.microsoft.com/office/drawing/2014/main" id="{C5F66966-ADE4-4167-AF83-FBE6B9D46349}"/>
              </a:ext>
            </a:extLst>
          </p:cNvPr>
          <p:cNvGrpSpPr/>
          <p:nvPr/>
        </p:nvGrpSpPr>
        <p:grpSpPr>
          <a:xfrm>
            <a:off x="4028604" y="1342400"/>
            <a:ext cx="2110940" cy="742488"/>
            <a:chOff x="4028603" y="1475207"/>
            <a:chExt cx="3595107" cy="742488"/>
          </a:xfrm>
          <a:solidFill>
            <a:schemeClr val="tx2">
              <a:lumMod val="60000"/>
              <a:lumOff val="40000"/>
            </a:schemeClr>
          </a:solidFill>
        </p:grpSpPr>
        <p:sp>
          <p:nvSpPr>
            <p:cNvPr id="84" name="Rectangle: Rounded Corners 83">
              <a:extLst>
                <a:ext uri="{FF2B5EF4-FFF2-40B4-BE49-F238E27FC236}">
                  <a16:creationId xmlns:a16="http://schemas.microsoft.com/office/drawing/2014/main" id="{266D9BA0-A4D1-4F63-82EA-5A6259C108FF}"/>
                </a:ext>
              </a:extLst>
            </p:cNvPr>
            <p:cNvSpPr/>
            <p:nvPr/>
          </p:nvSpPr>
          <p:spPr>
            <a:xfrm>
              <a:off x="4028603" y="1475207"/>
              <a:ext cx="3595107" cy="74248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8" name="Picture 87" descr="A picture containing pattern, symmetry, design, seamless&#10;&#10;Description automatically generated">
              <a:extLst>
                <a:ext uri="{FF2B5EF4-FFF2-40B4-BE49-F238E27FC236}">
                  <a16:creationId xmlns:a16="http://schemas.microsoft.com/office/drawing/2014/main" id="{98047DD3-9D65-4070-B1B3-02882973AA4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474" b="97022" l="3652" r="97753">
                          <a14:foregroundMark x1="23596" y1="27543" x2="23596" y2="27543"/>
                          <a14:foregroundMark x1="3652" y1="27792" x2="3652" y2="27792"/>
                          <a14:foregroundMark x1="32303" y1="22829" x2="32303" y2="22829"/>
                          <a14:foregroundMark x1="40449" y1="7196" x2="40449" y2="7196"/>
                          <a14:foregroundMark x1="52247" y1="3970" x2="52247" y2="3970"/>
                          <a14:foregroundMark x1="66854" y1="22333" x2="66854" y2="22333"/>
                          <a14:foregroundMark x1="49157" y1="31762" x2="49157" y2="31762"/>
                          <a14:foregroundMark x1="29494" y1="39702" x2="29494" y2="39702"/>
                          <a14:foregroundMark x1="13202" y1="50372" x2="13202" y2="50372"/>
                          <a14:foregroundMark x1="16292" y1="58809" x2="16292" y2="58809"/>
                          <a14:foregroundMark x1="30056" y1="60050" x2="30056" y2="60050"/>
                          <a14:foregroundMark x1="71348" y1="39702" x2="71348" y2="39702"/>
                          <a14:foregroundMark x1="75843" y1="26799" x2="75843" y2="26799"/>
                          <a14:foregroundMark x1="97753" y1="28040" x2="97753" y2="28040"/>
                          <a14:foregroundMark x1="86236" y1="50868" x2="86236" y2="50868"/>
                          <a14:foregroundMark x1="87921" y1="58809" x2="87921" y2="58809"/>
                          <a14:foregroundMark x1="69101" y1="60546" x2="69101" y2="60546"/>
                          <a14:foregroundMark x1="70225" y1="77171" x2="70225" y2="77171"/>
                          <a14:foregroundMark x1="50000" y1="70223" x2="50000" y2="70223"/>
                          <a14:foregroundMark x1="51404" y1="76179" x2="51404" y2="76179"/>
                          <a14:foregroundMark x1="49438" y1="97022" x2="49438" y2="97022"/>
                          <a14:foregroundMark x1="28652" y1="76427" x2="28652" y2="76427"/>
                        </a14:backgroundRemoval>
                      </a14:imgEffect>
                    </a14:imgLayer>
                  </a14:imgProps>
                </a:ext>
              </a:extLst>
            </a:blip>
            <a:stretch>
              <a:fillRect/>
            </a:stretch>
          </p:blipFill>
          <p:spPr>
            <a:xfrm>
              <a:off x="4141330" y="1495983"/>
              <a:ext cx="1070626" cy="691805"/>
            </a:xfrm>
            <a:prstGeom prst="rect">
              <a:avLst/>
            </a:prstGeom>
            <a:grpFill/>
          </p:spPr>
        </p:pic>
        <p:sp>
          <p:nvSpPr>
            <p:cNvPr id="91" name="TextBox 90">
              <a:extLst>
                <a:ext uri="{FF2B5EF4-FFF2-40B4-BE49-F238E27FC236}">
                  <a16:creationId xmlns:a16="http://schemas.microsoft.com/office/drawing/2014/main" id="{95E89E29-A25E-4CC9-9AEB-0FBDDA536B6A}"/>
                </a:ext>
              </a:extLst>
            </p:cNvPr>
            <p:cNvSpPr txBox="1"/>
            <p:nvPr/>
          </p:nvSpPr>
          <p:spPr>
            <a:xfrm>
              <a:off x="5231826" y="1638785"/>
              <a:ext cx="2391884" cy="307777"/>
            </a:xfrm>
            <a:prstGeom prst="rect">
              <a:avLst/>
            </a:prstGeom>
            <a:grpFill/>
          </p:spPr>
          <p:txBody>
            <a:bodyPr wrap="square" rtlCol="0">
              <a:spAutoFit/>
            </a:bodyPr>
            <a:lstStyle/>
            <a:p>
              <a:pPr algn="ctr"/>
              <a:r>
                <a:rPr lang="en-US" b="1" dirty="0">
                  <a:solidFill>
                    <a:schemeClr val="tx2">
                      <a:lumMod val="50000"/>
                    </a:schemeClr>
                  </a:solidFill>
                </a:rPr>
                <a:t>Microservices</a:t>
              </a:r>
              <a:endParaRPr lang="en-IN" b="1" dirty="0">
                <a:solidFill>
                  <a:schemeClr val="tx2">
                    <a:lumMod val="50000"/>
                  </a:schemeClr>
                </a:solidFill>
              </a:endParaRPr>
            </a:p>
          </p:txBody>
        </p:sp>
      </p:grpSp>
      <p:grpSp>
        <p:nvGrpSpPr>
          <p:cNvPr id="97" name="Group 96">
            <a:extLst>
              <a:ext uri="{FF2B5EF4-FFF2-40B4-BE49-F238E27FC236}">
                <a16:creationId xmlns:a16="http://schemas.microsoft.com/office/drawing/2014/main" id="{2586665F-C772-4E96-9B1B-C98DF04AAFCE}"/>
              </a:ext>
            </a:extLst>
          </p:cNvPr>
          <p:cNvGrpSpPr/>
          <p:nvPr/>
        </p:nvGrpSpPr>
        <p:grpSpPr>
          <a:xfrm>
            <a:off x="4028604" y="3415136"/>
            <a:ext cx="2110940" cy="742488"/>
            <a:chOff x="4028603" y="1475207"/>
            <a:chExt cx="3595107" cy="742488"/>
          </a:xfrm>
        </p:grpSpPr>
        <p:sp>
          <p:nvSpPr>
            <p:cNvPr id="98" name="Rectangle: Rounded Corners 97">
              <a:extLst>
                <a:ext uri="{FF2B5EF4-FFF2-40B4-BE49-F238E27FC236}">
                  <a16:creationId xmlns:a16="http://schemas.microsoft.com/office/drawing/2014/main" id="{91A98D4B-DBC3-48C5-9AE8-18E31D6C0EEB}"/>
                </a:ext>
              </a:extLst>
            </p:cNvPr>
            <p:cNvSpPr/>
            <p:nvPr/>
          </p:nvSpPr>
          <p:spPr>
            <a:xfrm>
              <a:off x="4028603" y="1475207"/>
              <a:ext cx="3595107" cy="74248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9" name="Picture 98" descr="A picture containing pattern, symmetry, design, seamless&#10;&#10;Description automatically generated">
              <a:extLst>
                <a:ext uri="{FF2B5EF4-FFF2-40B4-BE49-F238E27FC236}">
                  <a16:creationId xmlns:a16="http://schemas.microsoft.com/office/drawing/2014/main" id="{E7728685-B381-4E91-9A56-B46D1E31B96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474" b="97022" l="3652" r="97753">
                          <a14:foregroundMark x1="23596" y1="27543" x2="23596" y2="27543"/>
                          <a14:foregroundMark x1="3652" y1="27792" x2="3652" y2="27792"/>
                          <a14:foregroundMark x1="32303" y1="22829" x2="32303" y2="22829"/>
                          <a14:foregroundMark x1="40449" y1="7196" x2="40449" y2="7196"/>
                          <a14:foregroundMark x1="52247" y1="3970" x2="52247" y2="3970"/>
                          <a14:foregroundMark x1="66854" y1="22333" x2="66854" y2="22333"/>
                          <a14:foregroundMark x1="49157" y1="31762" x2="49157" y2="31762"/>
                          <a14:foregroundMark x1="29494" y1="39702" x2="29494" y2="39702"/>
                          <a14:foregroundMark x1="13202" y1="50372" x2="13202" y2="50372"/>
                          <a14:foregroundMark x1="16292" y1="58809" x2="16292" y2="58809"/>
                          <a14:foregroundMark x1="30056" y1="60050" x2="30056" y2="60050"/>
                          <a14:foregroundMark x1="71348" y1="39702" x2="71348" y2="39702"/>
                          <a14:foregroundMark x1="75843" y1="26799" x2="75843" y2="26799"/>
                          <a14:foregroundMark x1="97753" y1="28040" x2="97753" y2="28040"/>
                          <a14:foregroundMark x1="86236" y1="50868" x2="86236" y2="50868"/>
                          <a14:foregroundMark x1="87921" y1="58809" x2="87921" y2="58809"/>
                          <a14:foregroundMark x1="69101" y1="60546" x2="69101" y2="60546"/>
                          <a14:foregroundMark x1="70225" y1="77171" x2="70225" y2="77171"/>
                          <a14:foregroundMark x1="50000" y1="70223" x2="50000" y2="70223"/>
                          <a14:foregroundMark x1="51404" y1="76179" x2="51404" y2="76179"/>
                          <a14:foregroundMark x1="49438" y1="97022" x2="49438" y2="97022"/>
                          <a14:foregroundMark x1="28652" y1="76427" x2="28652" y2="76427"/>
                        </a14:backgroundRemoval>
                      </a14:imgEffect>
                    </a14:imgLayer>
                  </a14:imgProps>
                </a:ext>
              </a:extLst>
            </a:blip>
            <a:stretch>
              <a:fillRect/>
            </a:stretch>
          </p:blipFill>
          <p:spPr>
            <a:xfrm>
              <a:off x="4260810" y="1510463"/>
              <a:ext cx="1070626" cy="691805"/>
            </a:xfrm>
            <a:prstGeom prst="rect">
              <a:avLst/>
            </a:prstGeom>
          </p:spPr>
        </p:pic>
        <p:sp>
          <p:nvSpPr>
            <p:cNvPr id="100" name="TextBox 99">
              <a:extLst>
                <a:ext uri="{FF2B5EF4-FFF2-40B4-BE49-F238E27FC236}">
                  <a16:creationId xmlns:a16="http://schemas.microsoft.com/office/drawing/2014/main" id="{33BF673D-204A-4FA3-8258-7D4E5248AE5C}"/>
                </a:ext>
              </a:extLst>
            </p:cNvPr>
            <p:cNvSpPr txBox="1"/>
            <p:nvPr/>
          </p:nvSpPr>
          <p:spPr>
            <a:xfrm>
              <a:off x="5231826" y="1638785"/>
              <a:ext cx="2391884" cy="307777"/>
            </a:xfrm>
            <a:prstGeom prst="rect">
              <a:avLst/>
            </a:prstGeom>
            <a:noFill/>
          </p:spPr>
          <p:txBody>
            <a:bodyPr wrap="square" rtlCol="0">
              <a:spAutoFit/>
            </a:bodyPr>
            <a:lstStyle/>
            <a:p>
              <a:pPr algn="ctr"/>
              <a:r>
                <a:rPr lang="en-US" b="1" dirty="0">
                  <a:solidFill>
                    <a:schemeClr val="tx2">
                      <a:lumMod val="50000"/>
                    </a:schemeClr>
                  </a:solidFill>
                </a:rPr>
                <a:t>Microservices</a:t>
              </a:r>
              <a:endParaRPr lang="en-IN" b="1" dirty="0">
                <a:solidFill>
                  <a:schemeClr val="tx2">
                    <a:lumMod val="50000"/>
                  </a:schemeClr>
                </a:solidFill>
              </a:endParaRPr>
            </a:p>
          </p:txBody>
        </p:sp>
      </p:grpSp>
      <p:grpSp>
        <p:nvGrpSpPr>
          <p:cNvPr id="114" name="Group 113">
            <a:extLst>
              <a:ext uri="{FF2B5EF4-FFF2-40B4-BE49-F238E27FC236}">
                <a16:creationId xmlns:a16="http://schemas.microsoft.com/office/drawing/2014/main" id="{878E4780-AF86-4430-AE02-D03345FA02C1}"/>
              </a:ext>
            </a:extLst>
          </p:cNvPr>
          <p:cNvGrpSpPr/>
          <p:nvPr/>
        </p:nvGrpSpPr>
        <p:grpSpPr>
          <a:xfrm>
            <a:off x="6163523" y="1085474"/>
            <a:ext cx="2414893" cy="1305519"/>
            <a:chOff x="6139544" y="1133462"/>
            <a:chExt cx="2414893" cy="1305519"/>
          </a:xfrm>
        </p:grpSpPr>
        <p:pic>
          <p:nvPicPr>
            <p:cNvPr id="111" name="Picture 110">
              <a:extLst>
                <a:ext uri="{FF2B5EF4-FFF2-40B4-BE49-F238E27FC236}">
                  <a16:creationId xmlns:a16="http://schemas.microsoft.com/office/drawing/2014/main" id="{50D5B059-C98A-4624-9B4C-0AA87E890F7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273" b="95127" l="10000" r="90000">
                          <a14:foregroundMark x1="50273" y1="8218" x2="50273" y2="8218"/>
                          <a14:foregroundMark x1="49818" y1="3273" x2="49818" y2="3273"/>
                          <a14:foregroundMark x1="50273" y1="86618" x2="50273" y2="86618"/>
                          <a14:foregroundMark x1="50273" y1="93382" x2="50273" y2="93382"/>
                          <a14:foregroundMark x1="50364" y1="95127" x2="50364" y2="95127"/>
                        </a14:backgroundRemoval>
                      </a14:imgEffect>
                    </a14:imgLayer>
                  </a14:imgProps>
                </a:ext>
              </a:extLst>
            </a:blip>
            <a:stretch>
              <a:fillRect/>
            </a:stretch>
          </p:blipFill>
          <p:spPr>
            <a:xfrm>
              <a:off x="6294582" y="1133462"/>
              <a:ext cx="1314571" cy="821607"/>
            </a:xfrm>
            <a:prstGeom prst="rect">
              <a:avLst/>
            </a:prstGeom>
          </p:spPr>
        </p:pic>
        <p:pic>
          <p:nvPicPr>
            <p:cNvPr id="113" name="Picture 112">
              <a:extLst>
                <a:ext uri="{FF2B5EF4-FFF2-40B4-BE49-F238E27FC236}">
                  <a16:creationId xmlns:a16="http://schemas.microsoft.com/office/drawing/2014/main" id="{1DBF0AEE-69A7-4186-B42E-1B41B4D3FE90}"/>
                </a:ext>
              </a:extLst>
            </p:cNvPr>
            <p:cNvPicPr>
              <a:picLocks noChangeAspect="1"/>
            </p:cNvPicPr>
            <p:nvPr/>
          </p:nvPicPr>
          <p:blipFill>
            <a:blip r:embed="rId6"/>
            <a:stretch>
              <a:fillRect/>
            </a:stretch>
          </p:blipFill>
          <p:spPr>
            <a:xfrm>
              <a:off x="7079500" y="1133462"/>
              <a:ext cx="811997" cy="811997"/>
            </a:xfrm>
            <a:prstGeom prst="rect">
              <a:avLst/>
            </a:prstGeom>
          </p:spPr>
        </p:pic>
        <p:pic>
          <p:nvPicPr>
            <p:cNvPr id="109" name="Picture 108" descr="A picture containing clipart, drawing, illustration, art&#10;&#10;Description automatically generated">
              <a:extLst>
                <a:ext uri="{FF2B5EF4-FFF2-40B4-BE49-F238E27FC236}">
                  <a16:creationId xmlns:a16="http://schemas.microsoft.com/office/drawing/2014/main" id="{0831E8B3-4523-4F08-990C-584CA45DFBF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82" b="90588" l="10000" r="90000">
                          <a14:foregroundMark x1="44800" y1="90588" x2="44800" y2="90588"/>
                        </a14:backgroundRemoval>
                      </a14:imgEffect>
                    </a14:imgLayer>
                  </a14:imgProps>
                </a:ext>
              </a:extLst>
            </a:blip>
            <a:stretch>
              <a:fillRect/>
            </a:stretch>
          </p:blipFill>
          <p:spPr>
            <a:xfrm>
              <a:off x="6139544" y="1412652"/>
              <a:ext cx="2414893" cy="1026329"/>
            </a:xfrm>
            <a:prstGeom prst="rect">
              <a:avLst/>
            </a:prstGeom>
          </p:spPr>
        </p:pic>
      </p:grpSp>
      <p:grpSp>
        <p:nvGrpSpPr>
          <p:cNvPr id="115" name="Group 114">
            <a:extLst>
              <a:ext uri="{FF2B5EF4-FFF2-40B4-BE49-F238E27FC236}">
                <a16:creationId xmlns:a16="http://schemas.microsoft.com/office/drawing/2014/main" id="{E6A2DCD4-300B-4E92-93C9-B1DB7A7F8351}"/>
              </a:ext>
            </a:extLst>
          </p:cNvPr>
          <p:cNvGrpSpPr/>
          <p:nvPr/>
        </p:nvGrpSpPr>
        <p:grpSpPr>
          <a:xfrm>
            <a:off x="6132930" y="3178458"/>
            <a:ext cx="2414893" cy="1305519"/>
            <a:chOff x="6139544" y="1133462"/>
            <a:chExt cx="2414893" cy="1305519"/>
          </a:xfrm>
        </p:grpSpPr>
        <p:pic>
          <p:nvPicPr>
            <p:cNvPr id="116" name="Picture 115">
              <a:extLst>
                <a:ext uri="{FF2B5EF4-FFF2-40B4-BE49-F238E27FC236}">
                  <a16:creationId xmlns:a16="http://schemas.microsoft.com/office/drawing/2014/main" id="{702108AB-3103-4991-97BC-5EA3C91CCF8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273" b="95127" l="10000" r="90000">
                          <a14:foregroundMark x1="50273" y1="8218" x2="50273" y2="8218"/>
                          <a14:foregroundMark x1="49818" y1="3273" x2="49818" y2="3273"/>
                          <a14:foregroundMark x1="50273" y1="86618" x2="50273" y2="86618"/>
                          <a14:foregroundMark x1="50273" y1="93382" x2="50273" y2="93382"/>
                          <a14:foregroundMark x1="50364" y1="95127" x2="50364" y2="95127"/>
                        </a14:backgroundRemoval>
                      </a14:imgEffect>
                    </a14:imgLayer>
                  </a14:imgProps>
                </a:ext>
              </a:extLst>
            </a:blip>
            <a:stretch>
              <a:fillRect/>
            </a:stretch>
          </p:blipFill>
          <p:spPr>
            <a:xfrm>
              <a:off x="6294582" y="1133462"/>
              <a:ext cx="1314571" cy="821607"/>
            </a:xfrm>
            <a:prstGeom prst="rect">
              <a:avLst/>
            </a:prstGeom>
          </p:spPr>
        </p:pic>
        <p:pic>
          <p:nvPicPr>
            <p:cNvPr id="117" name="Picture 116">
              <a:extLst>
                <a:ext uri="{FF2B5EF4-FFF2-40B4-BE49-F238E27FC236}">
                  <a16:creationId xmlns:a16="http://schemas.microsoft.com/office/drawing/2014/main" id="{1DB772CE-83C2-4392-A533-12746300378C}"/>
                </a:ext>
              </a:extLst>
            </p:cNvPr>
            <p:cNvPicPr>
              <a:picLocks noChangeAspect="1"/>
            </p:cNvPicPr>
            <p:nvPr/>
          </p:nvPicPr>
          <p:blipFill>
            <a:blip r:embed="rId6"/>
            <a:stretch>
              <a:fillRect/>
            </a:stretch>
          </p:blipFill>
          <p:spPr>
            <a:xfrm>
              <a:off x="7079500" y="1133462"/>
              <a:ext cx="811997" cy="811997"/>
            </a:xfrm>
            <a:prstGeom prst="rect">
              <a:avLst/>
            </a:prstGeom>
          </p:spPr>
        </p:pic>
        <p:pic>
          <p:nvPicPr>
            <p:cNvPr id="118" name="Picture 117" descr="A picture containing clipart, drawing, illustration, art&#10;&#10;Description automatically generated">
              <a:extLst>
                <a:ext uri="{FF2B5EF4-FFF2-40B4-BE49-F238E27FC236}">
                  <a16:creationId xmlns:a16="http://schemas.microsoft.com/office/drawing/2014/main" id="{B7CE7B33-79FC-4AE9-ABC4-0D1FA1623FC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82" b="90588" l="10000" r="90000">
                          <a14:foregroundMark x1="44800" y1="90588" x2="44800" y2="90588"/>
                        </a14:backgroundRemoval>
                      </a14:imgEffect>
                    </a14:imgLayer>
                  </a14:imgProps>
                </a:ext>
              </a:extLst>
            </a:blip>
            <a:stretch>
              <a:fillRect/>
            </a:stretch>
          </p:blipFill>
          <p:spPr>
            <a:xfrm>
              <a:off x="6139544" y="1412652"/>
              <a:ext cx="2414893" cy="1026329"/>
            </a:xfrm>
            <a:prstGeom prst="rect">
              <a:avLst/>
            </a:prstGeom>
          </p:spPr>
        </p:pic>
      </p:grpSp>
      <p:cxnSp>
        <p:nvCxnSpPr>
          <p:cNvPr id="120" name="Straight Arrow Connector 119">
            <a:extLst>
              <a:ext uri="{FF2B5EF4-FFF2-40B4-BE49-F238E27FC236}">
                <a16:creationId xmlns:a16="http://schemas.microsoft.com/office/drawing/2014/main" id="{E63BB825-E743-4179-952A-D46C8E8E5B97}"/>
              </a:ext>
            </a:extLst>
          </p:cNvPr>
          <p:cNvCxnSpPr>
            <a:cxnSpLocks/>
          </p:cNvCxnSpPr>
          <p:nvPr/>
        </p:nvCxnSpPr>
        <p:spPr>
          <a:xfrm>
            <a:off x="6158195" y="1723558"/>
            <a:ext cx="6629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6D39242-F6DE-4AE0-9024-46025DF662D4}"/>
              </a:ext>
            </a:extLst>
          </p:cNvPr>
          <p:cNvCxnSpPr>
            <a:cxnSpLocks/>
          </p:cNvCxnSpPr>
          <p:nvPr/>
        </p:nvCxnSpPr>
        <p:spPr>
          <a:xfrm flipV="1">
            <a:off x="5255879" y="2084888"/>
            <a:ext cx="0" cy="3015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25ECAA7-E6A2-4D8E-B1FE-C2460328D0B8}"/>
              </a:ext>
            </a:extLst>
          </p:cNvPr>
          <p:cNvCxnSpPr>
            <a:cxnSpLocks/>
          </p:cNvCxnSpPr>
          <p:nvPr/>
        </p:nvCxnSpPr>
        <p:spPr>
          <a:xfrm>
            <a:off x="6158195" y="3752626"/>
            <a:ext cx="6629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0CD072E0-BFCB-4965-B73C-4113A2B90A36}"/>
              </a:ext>
            </a:extLst>
          </p:cNvPr>
          <p:cNvCxnSpPr>
            <a:cxnSpLocks/>
          </p:cNvCxnSpPr>
          <p:nvPr/>
        </p:nvCxnSpPr>
        <p:spPr>
          <a:xfrm flipV="1">
            <a:off x="2666198" y="2728976"/>
            <a:ext cx="654325"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5319D9C-E715-42A3-BAE0-CBDBD2B97DB7}"/>
              </a:ext>
            </a:extLst>
          </p:cNvPr>
          <p:cNvCxnSpPr>
            <a:cxnSpLocks/>
          </p:cNvCxnSpPr>
          <p:nvPr/>
        </p:nvCxnSpPr>
        <p:spPr>
          <a:xfrm>
            <a:off x="1159068" y="2781078"/>
            <a:ext cx="24344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663AE135-AC15-4310-803D-4816205020CD}"/>
              </a:ext>
            </a:extLst>
          </p:cNvPr>
          <p:cNvGrpSpPr/>
          <p:nvPr/>
        </p:nvGrpSpPr>
        <p:grpSpPr>
          <a:xfrm>
            <a:off x="1402515" y="2244742"/>
            <a:ext cx="1320361" cy="927889"/>
            <a:chOff x="1666788" y="1643861"/>
            <a:chExt cx="1286282" cy="927889"/>
          </a:xfrm>
        </p:grpSpPr>
        <p:sp>
          <p:nvSpPr>
            <p:cNvPr id="71" name="Rectangle: Rounded Corners 70">
              <a:extLst>
                <a:ext uri="{FF2B5EF4-FFF2-40B4-BE49-F238E27FC236}">
                  <a16:creationId xmlns:a16="http://schemas.microsoft.com/office/drawing/2014/main" id="{A39FC686-5F0C-40E5-BE36-6FBBED20B7C4}"/>
                </a:ext>
              </a:extLst>
            </p:cNvPr>
            <p:cNvSpPr/>
            <p:nvPr/>
          </p:nvSpPr>
          <p:spPr>
            <a:xfrm>
              <a:off x="1681037" y="1643861"/>
              <a:ext cx="1205907" cy="927889"/>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2" name="Picture 71">
              <a:extLst>
                <a:ext uri="{FF2B5EF4-FFF2-40B4-BE49-F238E27FC236}">
                  <a16:creationId xmlns:a16="http://schemas.microsoft.com/office/drawing/2014/main" id="{9CB96A28-F4F9-4136-99DC-0C4AEC47338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8667" b="91667" l="10000" r="90000">
                          <a14:foregroundMark x1="51196" y1="8667" x2="51196" y2="8667"/>
                          <a14:foregroundMark x1="41304" y1="91667" x2="41304" y2="91667"/>
                        </a14:backgroundRemoval>
                      </a14:imgEffect>
                    </a14:imgLayer>
                  </a14:imgProps>
                </a:ext>
              </a:extLst>
            </a:blip>
            <a:stretch>
              <a:fillRect/>
            </a:stretch>
          </p:blipFill>
          <p:spPr>
            <a:xfrm>
              <a:off x="1857186" y="1677035"/>
              <a:ext cx="832153" cy="542708"/>
            </a:xfrm>
            <a:prstGeom prst="rect">
              <a:avLst/>
            </a:prstGeom>
          </p:spPr>
        </p:pic>
        <p:sp>
          <p:nvSpPr>
            <p:cNvPr id="73" name="TextBox 72">
              <a:extLst>
                <a:ext uri="{FF2B5EF4-FFF2-40B4-BE49-F238E27FC236}">
                  <a16:creationId xmlns:a16="http://schemas.microsoft.com/office/drawing/2014/main" id="{143EEEEF-2B8C-411D-8303-33D93EB0843E}"/>
                </a:ext>
              </a:extLst>
            </p:cNvPr>
            <p:cNvSpPr txBox="1"/>
            <p:nvPr/>
          </p:nvSpPr>
          <p:spPr>
            <a:xfrm>
              <a:off x="1666788" y="2168821"/>
              <a:ext cx="1286282" cy="307777"/>
            </a:xfrm>
            <a:prstGeom prst="rect">
              <a:avLst/>
            </a:prstGeom>
            <a:noFill/>
          </p:spPr>
          <p:txBody>
            <a:bodyPr wrap="square" rtlCol="0">
              <a:spAutoFit/>
            </a:bodyPr>
            <a:lstStyle/>
            <a:p>
              <a:pPr algn="ctr"/>
              <a:r>
                <a:rPr lang="en-US" b="1" dirty="0">
                  <a:solidFill>
                    <a:schemeClr val="tx1">
                      <a:lumMod val="50000"/>
                    </a:schemeClr>
                  </a:solidFill>
                </a:rPr>
                <a:t>API Gateway</a:t>
              </a:r>
              <a:endParaRPr lang="en-IN" b="1" dirty="0">
                <a:solidFill>
                  <a:schemeClr val="tx1">
                    <a:lumMod val="50000"/>
                  </a:schemeClr>
                </a:solidFill>
              </a:endParaRPr>
            </a:p>
          </p:txBody>
        </p:sp>
      </p:grpSp>
      <p:grpSp>
        <p:nvGrpSpPr>
          <p:cNvPr id="189" name="Group 188">
            <a:extLst>
              <a:ext uri="{FF2B5EF4-FFF2-40B4-BE49-F238E27FC236}">
                <a16:creationId xmlns:a16="http://schemas.microsoft.com/office/drawing/2014/main" id="{12A57C49-FD10-4040-B99C-87E0C18ADC68}"/>
              </a:ext>
            </a:extLst>
          </p:cNvPr>
          <p:cNvGrpSpPr/>
          <p:nvPr/>
        </p:nvGrpSpPr>
        <p:grpSpPr>
          <a:xfrm>
            <a:off x="158347" y="1972439"/>
            <a:ext cx="986117" cy="1775512"/>
            <a:chOff x="203462" y="1981980"/>
            <a:chExt cx="986117" cy="1775512"/>
          </a:xfrm>
        </p:grpSpPr>
        <p:sp>
          <p:nvSpPr>
            <p:cNvPr id="186" name="Rectangle: Rounded Corners 185">
              <a:extLst>
                <a:ext uri="{FF2B5EF4-FFF2-40B4-BE49-F238E27FC236}">
                  <a16:creationId xmlns:a16="http://schemas.microsoft.com/office/drawing/2014/main" id="{FA8FFE0B-FE59-46B1-B1D7-B918CDD3F644}"/>
                </a:ext>
              </a:extLst>
            </p:cNvPr>
            <p:cNvSpPr/>
            <p:nvPr/>
          </p:nvSpPr>
          <p:spPr>
            <a:xfrm>
              <a:off x="203462" y="1981980"/>
              <a:ext cx="986117" cy="177551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TextBox 186">
              <a:extLst>
                <a:ext uri="{FF2B5EF4-FFF2-40B4-BE49-F238E27FC236}">
                  <a16:creationId xmlns:a16="http://schemas.microsoft.com/office/drawing/2014/main" id="{5A6BB950-18BD-4653-AB78-4D7C47BC334E}"/>
                </a:ext>
              </a:extLst>
            </p:cNvPr>
            <p:cNvSpPr txBox="1"/>
            <p:nvPr/>
          </p:nvSpPr>
          <p:spPr>
            <a:xfrm rot="16200000">
              <a:off x="158093" y="2638904"/>
              <a:ext cx="1428064" cy="461665"/>
            </a:xfrm>
            <a:prstGeom prst="rect">
              <a:avLst/>
            </a:prstGeom>
            <a:noFill/>
          </p:spPr>
          <p:txBody>
            <a:bodyPr wrap="square" rtlCol="0">
              <a:spAutoFit/>
            </a:bodyPr>
            <a:lstStyle/>
            <a:p>
              <a:pPr algn="ctr"/>
              <a:r>
                <a:rPr lang="en-US" sz="2400" b="1" dirty="0">
                  <a:solidFill>
                    <a:schemeClr val="tx1">
                      <a:lumMod val="50000"/>
                    </a:schemeClr>
                  </a:solidFill>
                </a:rPr>
                <a:t>Angular</a:t>
              </a:r>
              <a:endParaRPr lang="en-IN" sz="2400" b="1" dirty="0">
                <a:solidFill>
                  <a:schemeClr val="tx1">
                    <a:lumMod val="50000"/>
                  </a:schemeClr>
                </a:solidFill>
              </a:endParaRPr>
            </a:p>
          </p:txBody>
        </p:sp>
        <p:pic>
          <p:nvPicPr>
            <p:cNvPr id="188" name="Picture 187">
              <a:extLst>
                <a:ext uri="{FF2B5EF4-FFF2-40B4-BE49-F238E27FC236}">
                  <a16:creationId xmlns:a16="http://schemas.microsoft.com/office/drawing/2014/main" id="{F91F4AA7-D72A-4D40-86D2-CEB709893008}"/>
                </a:ext>
              </a:extLst>
            </p:cNvPr>
            <p:cNvPicPr>
              <a:picLocks noChangeAspect="1"/>
            </p:cNvPicPr>
            <p:nvPr/>
          </p:nvPicPr>
          <p:blipFill>
            <a:blip r:embed="rId11"/>
            <a:stretch>
              <a:fillRect/>
            </a:stretch>
          </p:blipFill>
          <p:spPr>
            <a:xfrm rot="15987816">
              <a:off x="214011" y="2556378"/>
              <a:ext cx="607632" cy="607632"/>
            </a:xfrm>
            <a:prstGeom prst="rect">
              <a:avLst/>
            </a:prstGeom>
          </p:spPr>
        </p:pic>
      </p:grpSp>
      <p:cxnSp>
        <p:nvCxnSpPr>
          <p:cNvPr id="194" name="Straight Arrow Connector 193">
            <a:extLst>
              <a:ext uri="{FF2B5EF4-FFF2-40B4-BE49-F238E27FC236}">
                <a16:creationId xmlns:a16="http://schemas.microsoft.com/office/drawing/2014/main" id="{843F5B30-7BAB-40A6-A7E3-E47193107922}"/>
              </a:ext>
            </a:extLst>
          </p:cNvPr>
          <p:cNvCxnSpPr>
            <a:cxnSpLocks/>
          </p:cNvCxnSpPr>
          <p:nvPr/>
        </p:nvCxnSpPr>
        <p:spPr>
          <a:xfrm flipV="1">
            <a:off x="5254598" y="3113621"/>
            <a:ext cx="0" cy="3015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C2C5B983-2D20-4563-B460-8BD2ECC9118B}"/>
              </a:ext>
            </a:extLst>
          </p:cNvPr>
          <p:cNvGrpSpPr/>
          <p:nvPr/>
        </p:nvGrpSpPr>
        <p:grpSpPr>
          <a:xfrm>
            <a:off x="3317844" y="2386403"/>
            <a:ext cx="5011269" cy="742488"/>
            <a:chOff x="3317844" y="2386403"/>
            <a:chExt cx="5011269" cy="742488"/>
          </a:xfrm>
        </p:grpSpPr>
        <p:grpSp>
          <p:nvGrpSpPr>
            <p:cNvPr id="150" name="Group 149">
              <a:extLst>
                <a:ext uri="{FF2B5EF4-FFF2-40B4-BE49-F238E27FC236}">
                  <a16:creationId xmlns:a16="http://schemas.microsoft.com/office/drawing/2014/main" id="{3D4092C4-09FD-4991-BB87-DF66A28D4060}"/>
                </a:ext>
              </a:extLst>
            </p:cNvPr>
            <p:cNvGrpSpPr/>
            <p:nvPr/>
          </p:nvGrpSpPr>
          <p:grpSpPr>
            <a:xfrm>
              <a:off x="3317844" y="2386403"/>
              <a:ext cx="5011269" cy="742488"/>
              <a:chOff x="3320523" y="2613145"/>
              <a:chExt cx="5011269" cy="742488"/>
            </a:xfrm>
            <a:solidFill>
              <a:schemeClr val="tx1">
                <a:lumMod val="20000"/>
                <a:lumOff val="80000"/>
              </a:schemeClr>
            </a:solidFill>
          </p:grpSpPr>
          <p:sp>
            <p:nvSpPr>
              <p:cNvPr id="5" name="Rectangle: Rounded Corners 4">
                <a:extLst>
                  <a:ext uri="{FF2B5EF4-FFF2-40B4-BE49-F238E27FC236}">
                    <a16:creationId xmlns:a16="http://schemas.microsoft.com/office/drawing/2014/main" id="{7668CD3A-2B93-47A7-AD17-06F50B649949}"/>
                  </a:ext>
                </a:extLst>
              </p:cNvPr>
              <p:cNvSpPr/>
              <p:nvPr/>
            </p:nvSpPr>
            <p:spPr>
              <a:xfrm>
                <a:off x="3320523" y="2613145"/>
                <a:ext cx="5011269" cy="74248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TextBox 68">
                <a:extLst>
                  <a:ext uri="{FF2B5EF4-FFF2-40B4-BE49-F238E27FC236}">
                    <a16:creationId xmlns:a16="http://schemas.microsoft.com/office/drawing/2014/main" id="{C806B391-D1F8-4770-A05C-BF0571758219}"/>
                  </a:ext>
                </a:extLst>
              </p:cNvPr>
              <p:cNvSpPr txBox="1"/>
              <p:nvPr/>
            </p:nvSpPr>
            <p:spPr>
              <a:xfrm>
                <a:off x="4164949" y="2738575"/>
                <a:ext cx="3062483" cy="461665"/>
              </a:xfrm>
              <a:prstGeom prst="rect">
                <a:avLst/>
              </a:prstGeom>
              <a:grpFill/>
            </p:spPr>
            <p:txBody>
              <a:bodyPr wrap="square" rtlCol="0">
                <a:spAutoFit/>
              </a:bodyPr>
              <a:lstStyle/>
              <a:p>
                <a:pPr algn="ctr"/>
                <a:endParaRPr lang="en-IN" sz="2400" b="1" dirty="0">
                  <a:solidFill>
                    <a:schemeClr val="tx1">
                      <a:lumMod val="50000"/>
                    </a:schemeClr>
                  </a:solidFill>
                </a:endParaRPr>
              </a:p>
            </p:txBody>
          </p:sp>
        </p:grpSp>
        <p:sp>
          <p:nvSpPr>
            <p:cNvPr id="195" name="Rectangle 194">
              <a:extLst>
                <a:ext uri="{FF2B5EF4-FFF2-40B4-BE49-F238E27FC236}">
                  <a16:creationId xmlns:a16="http://schemas.microsoft.com/office/drawing/2014/main" id="{0F2A0667-B902-45A9-B333-F19E52F10830}"/>
                </a:ext>
              </a:extLst>
            </p:cNvPr>
            <p:cNvSpPr/>
            <p:nvPr/>
          </p:nvSpPr>
          <p:spPr>
            <a:xfrm>
              <a:off x="4608302" y="2458101"/>
              <a:ext cx="3062483" cy="523220"/>
            </a:xfrm>
            <a:prstGeom prst="rect">
              <a:avLst/>
            </a:prstGeom>
          </p:spPr>
          <p:txBody>
            <a:bodyPr wrap="square">
              <a:spAutoFit/>
            </a:bodyPr>
            <a:lstStyle/>
            <a:p>
              <a:pPr algn="ctr"/>
              <a:r>
                <a:rPr lang="en-US" sz="2800" b="1" dirty="0">
                  <a:solidFill>
                    <a:schemeClr val="tx1">
                      <a:lumMod val="50000"/>
                    </a:schemeClr>
                  </a:solidFill>
                </a:rPr>
                <a:t>Eureka Service</a:t>
              </a:r>
              <a:endParaRPr lang="en-IN" sz="2800" b="1" dirty="0">
                <a:solidFill>
                  <a:schemeClr val="tx1">
                    <a:lumMod val="50000"/>
                  </a:schemeClr>
                </a:solidFill>
              </a:endParaRPr>
            </a:p>
          </p:txBody>
        </p:sp>
        <p:pic>
          <p:nvPicPr>
            <p:cNvPr id="196" name="Picture 195">
              <a:extLst>
                <a:ext uri="{FF2B5EF4-FFF2-40B4-BE49-F238E27FC236}">
                  <a16:creationId xmlns:a16="http://schemas.microsoft.com/office/drawing/2014/main" id="{59141281-1C6D-4FCA-970B-228E7770C2CB}"/>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9000" r="91500">
                          <a14:foregroundMark x1="9000" y1="55500" x2="9000" y2="55500"/>
                          <a14:foregroundMark x1="91500" y1="62250" x2="91500" y2="62250"/>
                        </a14:backgroundRemoval>
                      </a14:imgEffect>
                    </a14:imgLayer>
                  </a14:imgProps>
                </a:ext>
              </a:extLst>
            </a:blip>
            <a:stretch>
              <a:fillRect/>
            </a:stretch>
          </p:blipFill>
          <p:spPr>
            <a:xfrm>
              <a:off x="4030060" y="2490094"/>
              <a:ext cx="578242" cy="520498"/>
            </a:xfrm>
            <a:prstGeom prst="rect">
              <a:avLst/>
            </a:prstGeom>
          </p:spPr>
        </p:pic>
      </p:grpSp>
    </p:spTree>
    <p:extLst>
      <p:ext uri="{BB962C8B-B14F-4D97-AF65-F5344CB8AC3E}">
        <p14:creationId xmlns:p14="http://schemas.microsoft.com/office/powerpoint/2010/main" val="813525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500"/>
                                        <p:tgtEl>
                                          <p:spTgt spid="120"/>
                                        </p:tgtEl>
                                      </p:cBhvr>
                                    </p:animEffect>
                                  </p:childTnLst>
                                </p:cTn>
                              </p:par>
                              <p:par>
                                <p:cTn id="16" presetID="10" presetClass="entr" presetSubtype="0" fill="hold" nodeType="with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childTnLst>
                                </p:cTn>
                              </p:par>
                              <p:par>
                                <p:cTn id="19" presetID="10" presetClass="entr" presetSubtype="0" fill="hold" nodeType="with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500"/>
                                        <p:tgtEl>
                                          <p:spTgt spid="115"/>
                                        </p:tgtEl>
                                      </p:cBhvr>
                                    </p:animEffect>
                                  </p:childTnLst>
                                </p:cTn>
                              </p:par>
                              <p:par>
                                <p:cTn id="22" presetID="10" presetClass="entr" presetSubtype="0" fill="hold" nodeType="with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500"/>
                                        <p:tgtEl>
                                          <p:spTgt spid="1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fade">
                                      <p:cBhvr>
                                        <p:cTn id="29" dur="500"/>
                                        <p:tgtEl>
                                          <p:spTgt spid="124"/>
                                        </p:tgtEl>
                                      </p:cBhvr>
                                    </p:animEffect>
                                  </p:childTnLst>
                                </p:cTn>
                              </p:par>
                              <p:par>
                                <p:cTn id="30" presetID="10" presetClass="entr" presetSubtype="0" fill="hold" nodeType="withEffect">
                                  <p:stCondLst>
                                    <p:cond delay="0"/>
                                  </p:stCondLst>
                                  <p:childTnLst>
                                    <p:set>
                                      <p:cBhvr>
                                        <p:cTn id="31" dur="1" fill="hold">
                                          <p:stCondLst>
                                            <p:cond delay="0"/>
                                          </p:stCondLst>
                                        </p:cTn>
                                        <p:tgtEl>
                                          <p:spTgt spid="194"/>
                                        </p:tgtEl>
                                        <p:attrNameLst>
                                          <p:attrName>style.visibility</p:attrName>
                                        </p:attrNameLst>
                                      </p:cBhvr>
                                      <p:to>
                                        <p:strVal val="visible"/>
                                      </p:to>
                                    </p:set>
                                    <p:animEffect transition="in" filter="fade">
                                      <p:cBhvr>
                                        <p:cTn id="32" dur="500"/>
                                        <p:tgtEl>
                                          <p:spTgt spid="194"/>
                                        </p:tgtEl>
                                      </p:cBhvr>
                                    </p:animEffect>
                                  </p:childTnLst>
                                </p:cTn>
                              </p:par>
                              <p:par>
                                <p:cTn id="33" presetID="10" presetClass="entr" presetSubtype="0" fill="hold" nodeType="withEffect">
                                  <p:stCondLst>
                                    <p:cond delay="0"/>
                                  </p:stCondLst>
                                  <p:childTnLst>
                                    <p:set>
                                      <p:cBhvr>
                                        <p:cTn id="34" dur="1" fill="hold">
                                          <p:stCondLst>
                                            <p:cond delay="0"/>
                                          </p:stCondLst>
                                        </p:cTn>
                                        <p:tgtEl>
                                          <p:spTgt spid="197"/>
                                        </p:tgtEl>
                                        <p:attrNameLst>
                                          <p:attrName>style.visibility</p:attrName>
                                        </p:attrNameLst>
                                      </p:cBhvr>
                                      <p:to>
                                        <p:strVal val="visible"/>
                                      </p:to>
                                    </p:set>
                                    <p:animEffect transition="in" filter="fade">
                                      <p:cBhvr>
                                        <p:cTn id="35" dur="500"/>
                                        <p:tgtEl>
                                          <p:spTgt spid="19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0"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fade">
                                      <p:cBhvr>
                                        <p:cTn id="48" dur="500"/>
                                        <p:tgtEl>
                                          <p:spTgt spid="137"/>
                                        </p:tgtEl>
                                      </p:cBhvr>
                                    </p:animEffect>
                                  </p:childTnLst>
                                </p:cTn>
                              </p:par>
                              <p:par>
                                <p:cTn id="49" presetID="10" presetClass="entr" presetSubtype="0" fill="hold" nodeType="withEffect">
                                  <p:stCondLst>
                                    <p:cond delay="0"/>
                                  </p:stCondLst>
                                  <p:childTnLst>
                                    <p:set>
                                      <p:cBhvr>
                                        <p:cTn id="50" dur="1" fill="hold">
                                          <p:stCondLst>
                                            <p:cond delay="0"/>
                                          </p:stCondLst>
                                        </p:cTn>
                                        <p:tgtEl>
                                          <p:spTgt spid="189"/>
                                        </p:tgtEl>
                                        <p:attrNameLst>
                                          <p:attrName>style.visibility</p:attrName>
                                        </p:attrNameLst>
                                      </p:cBhvr>
                                      <p:to>
                                        <p:strVal val="visible"/>
                                      </p:to>
                                    </p:set>
                                    <p:animEffect transition="in" filter="fade">
                                      <p:cBhvr>
                                        <p:cTn id="51"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0"/>
          <p:cNvSpPr txBox="1">
            <a:spLocks noGrp="1"/>
          </p:cNvSpPr>
          <p:nvPr>
            <p:ph type="title"/>
          </p:nvPr>
        </p:nvSpPr>
        <p:spPr>
          <a:xfrm>
            <a:off x="2535732" y="1769398"/>
            <a:ext cx="5210539" cy="123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tx1">
                    <a:lumMod val="20000"/>
                    <a:lumOff val="80000"/>
                  </a:schemeClr>
                </a:solidFill>
              </a:rPr>
              <a:t>Microservices</a:t>
            </a:r>
            <a:endParaRPr sz="4400" dirty="0">
              <a:solidFill>
                <a:schemeClr val="tx1">
                  <a:lumMod val="20000"/>
                  <a:lumOff val="80000"/>
                </a:schemeClr>
              </a:solidFill>
            </a:endParaRPr>
          </a:p>
        </p:txBody>
      </p:sp>
      <p:pic>
        <p:nvPicPr>
          <p:cNvPr id="6" name="Picture 5" descr="A picture containing pattern, symmetry, design, seamless&#10;&#10;Description automatically generated">
            <a:extLst>
              <a:ext uri="{FF2B5EF4-FFF2-40B4-BE49-F238E27FC236}">
                <a16:creationId xmlns:a16="http://schemas.microsoft.com/office/drawing/2014/main" id="{6F68B8BA-0D93-4626-A927-E57551659E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474" b="97022" l="3652" r="97753">
                        <a14:foregroundMark x1="23596" y1="27543" x2="23596" y2="27543"/>
                        <a14:foregroundMark x1="3652" y1="27792" x2="3652" y2="27792"/>
                        <a14:foregroundMark x1="32303" y1="22829" x2="32303" y2="22829"/>
                        <a14:foregroundMark x1="40449" y1="7196" x2="40449" y2="7196"/>
                        <a14:foregroundMark x1="52247" y1="3970" x2="52247" y2="3970"/>
                        <a14:foregroundMark x1="66854" y1="22333" x2="66854" y2="22333"/>
                        <a14:foregroundMark x1="49157" y1="31762" x2="49157" y2="31762"/>
                        <a14:foregroundMark x1="29494" y1="39702" x2="29494" y2="39702"/>
                        <a14:foregroundMark x1="13202" y1="50372" x2="13202" y2="50372"/>
                        <a14:foregroundMark x1="16292" y1="58809" x2="16292" y2="58809"/>
                        <a14:foregroundMark x1="30056" y1="60050" x2="30056" y2="60050"/>
                        <a14:foregroundMark x1="71348" y1="39702" x2="71348" y2="39702"/>
                        <a14:foregroundMark x1="75843" y1="26799" x2="75843" y2="26799"/>
                        <a14:foregroundMark x1="97753" y1="28040" x2="97753" y2="28040"/>
                        <a14:foregroundMark x1="86236" y1="50868" x2="86236" y2="50868"/>
                        <a14:foregroundMark x1="87921" y1="58809" x2="87921" y2="58809"/>
                        <a14:foregroundMark x1="69101" y1="60546" x2="69101" y2="60546"/>
                        <a14:foregroundMark x1="70225" y1="77171" x2="70225" y2="77171"/>
                        <a14:foregroundMark x1="50000" y1="70223" x2="50000" y2="70223"/>
                        <a14:foregroundMark x1="51404" y1="76179" x2="51404" y2="76179"/>
                        <a14:foregroundMark x1="49438" y1="97022" x2="49438" y2="97022"/>
                        <a14:foregroundMark x1="28652" y1="76427" x2="28652" y2="76427"/>
                      </a14:backgroundRemoval>
                    </a14:imgEffect>
                  </a14:imgLayer>
                </a14:imgProps>
              </a:ext>
            </a:extLst>
          </a:blip>
          <a:stretch>
            <a:fillRect/>
          </a:stretch>
        </p:blipFill>
        <p:spPr>
          <a:xfrm>
            <a:off x="607243" y="1510619"/>
            <a:ext cx="1928489" cy="212226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85347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7"/>
                                        </p:tgtEl>
                                        <p:attrNameLst>
                                          <p:attrName>style.visibility</p:attrName>
                                        </p:attrNameLst>
                                      </p:cBhvr>
                                      <p:to>
                                        <p:strVal val="visible"/>
                                      </p:to>
                                    </p:set>
                                    <p:animEffect transition="in" filter="fade">
                                      <p:cBhvr>
                                        <p:cTn id="10" dur="5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5BB6305-F1EB-4745-8FCD-3445D594FCAE}"/>
              </a:ext>
            </a:extLst>
          </p:cNvPr>
          <p:cNvGrpSpPr/>
          <p:nvPr/>
        </p:nvGrpSpPr>
        <p:grpSpPr>
          <a:xfrm>
            <a:off x="2422661" y="426741"/>
            <a:ext cx="1658108" cy="1550150"/>
            <a:chOff x="3130983" y="1062903"/>
            <a:chExt cx="1658108" cy="1550150"/>
          </a:xfrm>
        </p:grpSpPr>
        <p:grpSp>
          <p:nvGrpSpPr>
            <p:cNvPr id="75" name="Group 74">
              <a:extLst>
                <a:ext uri="{FF2B5EF4-FFF2-40B4-BE49-F238E27FC236}">
                  <a16:creationId xmlns:a16="http://schemas.microsoft.com/office/drawing/2014/main" id="{6E2FE331-6181-45EF-9285-01FD4757EF4A}"/>
                </a:ext>
              </a:extLst>
            </p:cNvPr>
            <p:cNvGrpSpPr/>
            <p:nvPr/>
          </p:nvGrpSpPr>
          <p:grpSpPr>
            <a:xfrm>
              <a:off x="3130983" y="1062903"/>
              <a:ext cx="1658108" cy="1164046"/>
              <a:chOff x="3115610" y="1288461"/>
              <a:chExt cx="1658108" cy="1164046"/>
            </a:xfrm>
          </p:grpSpPr>
          <p:pic>
            <p:nvPicPr>
              <p:cNvPr id="77" name="Picture 76">
                <a:extLst>
                  <a:ext uri="{FF2B5EF4-FFF2-40B4-BE49-F238E27FC236}">
                    <a16:creationId xmlns:a16="http://schemas.microsoft.com/office/drawing/2014/main" id="{5FDB7622-7560-447A-BBCC-5DDD7EE5D4CF}"/>
                  </a:ext>
                </a:extLst>
              </p:cNvPr>
              <p:cNvPicPr>
                <a:picLocks noChangeAspect="1"/>
              </p:cNvPicPr>
              <p:nvPr/>
            </p:nvPicPr>
            <p:blipFill>
              <a:blip r:embed="rId2"/>
              <a:stretch>
                <a:fillRect/>
              </a:stretch>
            </p:blipFill>
            <p:spPr>
              <a:xfrm>
                <a:off x="3388148" y="1549366"/>
                <a:ext cx="623409" cy="623409"/>
              </a:xfrm>
              <a:prstGeom prst="rect">
                <a:avLst/>
              </a:prstGeom>
            </p:spPr>
          </p:pic>
          <p:pic>
            <p:nvPicPr>
              <p:cNvPr id="78" name="Picture 77">
                <a:extLst>
                  <a:ext uri="{FF2B5EF4-FFF2-40B4-BE49-F238E27FC236}">
                    <a16:creationId xmlns:a16="http://schemas.microsoft.com/office/drawing/2014/main" id="{6681E73A-704B-4A7B-8C4D-DCE71E71E44A}"/>
                  </a:ext>
                </a:extLst>
              </p:cNvPr>
              <p:cNvPicPr>
                <a:picLocks noChangeAspect="1"/>
              </p:cNvPicPr>
              <p:nvPr/>
            </p:nvPicPr>
            <p:blipFill>
              <a:blip r:embed="rId3"/>
              <a:stretch>
                <a:fillRect/>
              </a:stretch>
            </p:blipFill>
            <p:spPr>
              <a:xfrm>
                <a:off x="3857631" y="1288461"/>
                <a:ext cx="474175" cy="909787"/>
              </a:xfrm>
              <a:prstGeom prst="rect">
                <a:avLst/>
              </a:prstGeom>
            </p:spPr>
          </p:pic>
          <p:pic>
            <p:nvPicPr>
              <p:cNvPr id="79" name="Picture 78" descr="A picture containing clipart, drawing, illustration, art&#10;&#10;Description automatically generated">
                <a:extLst>
                  <a:ext uri="{FF2B5EF4-FFF2-40B4-BE49-F238E27FC236}">
                    <a16:creationId xmlns:a16="http://schemas.microsoft.com/office/drawing/2014/main" id="{727C97DD-402E-4FB2-ABE8-FE8F3FDD15C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3115610" y="1747811"/>
                <a:ext cx="1658108" cy="704696"/>
              </a:xfrm>
              <a:prstGeom prst="rect">
                <a:avLst/>
              </a:prstGeom>
            </p:spPr>
          </p:pic>
        </p:grpSp>
        <p:sp>
          <p:nvSpPr>
            <p:cNvPr id="76" name="TextBox 85">
              <a:extLst>
                <a:ext uri="{FF2B5EF4-FFF2-40B4-BE49-F238E27FC236}">
                  <a16:creationId xmlns:a16="http://schemas.microsoft.com/office/drawing/2014/main" id="{6EB5A3B1-7849-427E-84ED-45B54E0072E4}"/>
                </a:ext>
              </a:extLst>
            </p:cNvPr>
            <p:cNvSpPr txBox="1"/>
            <p:nvPr/>
          </p:nvSpPr>
          <p:spPr>
            <a:xfrm>
              <a:off x="3257250" y="2089833"/>
              <a:ext cx="1376492"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Register</a:t>
              </a:r>
              <a:br>
                <a:rPr lang="en-US" b="1" dirty="0">
                  <a:solidFill>
                    <a:schemeClr val="tx1">
                      <a:lumMod val="50000"/>
                    </a:schemeClr>
                  </a:solidFill>
                </a:rPr>
              </a:b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6" name="Group 5">
            <a:extLst>
              <a:ext uri="{FF2B5EF4-FFF2-40B4-BE49-F238E27FC236}">
                <a16:creationId xmlns:a16="http://schemas.microsoft.com/office/drawing/2014/main" id="{31A174B9-6662-45D7-9743-03D048638E4E}"/>
              </a:ext>
            </a:extLst>
          </p:cNvPr>
          <p:cNvGrpSpPr/>
          <p:nvPr/>
        </p:nvGrpSpPr>
        <p:grpSpPr>
          <a:xfrm>
            <a:off x="3680630" y="429546"/>
            <a:ext cx="1466842" cy="1547345"/>
            <a:chOff x="4252878" y="1180143"/>
            <a:chExt cx="1466842" cy="1547345"/>
          </a:xfrm>
        </p:grpSpPr>
        <p:grpSp>
          <p:nvGrpSpPr>
            <p:cNvPr id="68" name="Group 67">
              <a:extLst>
                <a:ext uri="{FF2B5EF4-FFF2-40B4-BE49-F238E27FC236}">
                  <a16:creationId xmlns:a16="http://schemas.microsoft.com/office/drawing/2014/main" id="{99EDB476-2610-430E-9B18-126AB26AEC8E}"/>
                </a:ext>
              </a:extLst>
            </p:cNvPr>
            <p:cNvGrpSpPr/>
            <p:nvPr/>
          </p:nvGrpSpPr>
          <p:grpSpPr>
            <a:xfrm>
              <a:off x="4252878" y="1180143"/>
              <a:ext cx="1466842" cy="1091468"/>
              <a:chOff x="4252878" y="1180143"/>
              <a:chExt cx="1466842" cy="1091468"/>
            </a:xfrm>
          </p:grpSpPr>
          <p:grpSp>
            <p:nvGrpSpPr>
              <p:cNvPr id="70" name="Group 69">
                <a:extLst>
                  <a:ext uri="{FF2B5EF4-FFF2-40B4-BE49-F238E27FC236}">
                    <a16:creationId xmlns:a16="http://schemas.microsoft.com/office/drawing/2014/main" id="{80E8AA8A-E09E-4C1E-9CDA-11FD5D9DF837}"/>
                  </a:ext>
                </a:extLst>
              </p:cNvPr>
              <p:cNvGrpSpPr/>
              <p:nvPr/>
            </p:nvGrpSpPr>
            <p:grpSpPr>
              <a:xfrm>
                <a:off x="4452892" y="1180143"/>
                <a:ext cx="1004114" cy="837364"/>
                <a:chOff x="3436530" y="1402502"/>
                <a:chExt cx="1004114" cy="837364"/>
              </a:xfrm>
            </p:grpSpPr>
            <p:pic>
              <p:nvPicPr>
                <p:cNvPr id="73" name="Picture 72">
                  <a:extLst>
                    <a:ext uri="{FF2B5EF4-FFF2-40B4-BE49-F238E27FC236}">
                      <a16:creationId xmlns:a16="http://schemas.microsoft.com/office/drawing/2014/main" id="{15BE864D-5975-4857-B479-CF180DDF8416}"/>
                    </a:ext>
                  </a:extLst>
                </p:cNvPr>
                <p:cNvPicPr>
                  <a:picLocks noChangeAspect="1"/>
                </p:cNvPicPr>
                <p:nvPr/>
              </p:nvPicPr>
              <p:blipFill>
                <a:blip r:embed="rId6"/>
                <a:stretch>
                  <a:fillRect/>
                </a:stretch>
              </p:blipFill>
              <p:spPr>
                <a:xfrm>
                  <a:off x="3835781" y="1402502"/>
                  <a:ext cx="604863" cy="779764"/>
                </a:xfrm>
                <a:prstGeom prst="rect">
                  <a:avLst/>
                </a:prstGeom>
              </p:spPr>
            </p:pic>
            <p:pic>
              <p:nvPicPr>
                <p:cNvPr id="74" name="Picture 73">
                  <a:extLst>
                    <a:ext uri="{FF2B5EF4-FFF2-40B4-BE49-F238E27FC236}">
                      <a16:creationId xmlns:a16="http://schemas.microsoft.com/office/drawing/2014/main" id="{50DC1D94-9E5A-4BC3-A192-43A74644501F}"/>
                    </a:ext>
                  </a:extLst>
                </p:cNvPr>
                <p:cNvPicPr>
                  <a:picLocks noChangeAspect="1"/>
                </p:cNvPicPr>
                <p:nvPr/>
              </p:nvPicPr>
              <p:blipFill>
                <a:blip r:embed="rId7"/>
                <a:stretch>
                  <a:fillRect/>
                </a:stretch>
              </p:blipFill>
              <p:spPr>
                <a:xfrm>
                  <a:off x="3436530" y="1616458"/>
                  <a:ext cx="604864" cy="623408"/>
                </a:xfrm>
                <a:prstGeom prst="rect">
                  <a:avLst/>
                </a:prstGeom>
              </p:spPr>
            </p:pic>
          </p:grpSp>
          <p:pic>
            <p:nvPicPr>
              <p:cNvPr id="71" name="Picture 70" descr="A picture containing colorfulness, graphics, screenshot, graphic design&#10;&#10;Description automatically generated">
                <a:extLst>
                  <a:ext uri="{FF2B5EF4-FFF2-40B4-BE49-F238E27FC236}">
                    <a16:creationId xmlns:a16="http://schemas.microsoft.com/office/drawing/2014/main" id="{3734FA35-287B-4390-BF9F-14E814D6333E}"/>
                  </a:ext>
                </a:extLst>
              </p:cNvPr>
              <p:cNvPicPr>
                <a:picLocks noChangeAspect="1"/>
              </p:cNvPicPr>
              <p:nvPr/>
            </p:nvPicPr>
            <p:blipFill>
              <a:blip r:embed="rId8"/>
              <a:stretch>
                <a:fillRect/>
              </a:stretch>
            </p:blipFill>
            <p:spPr>
              <a:xfrm>
                <a:off x="4895548" y="1534111"/>
                <a:ext cx="627499" cy="470624"/>
              </a:xfrm>
              <a:prstGeom prst="rect">
                <a:avLst/>
              </a:prstGeom>
            </p:spPr>
          </p:pic>
          <p:pic>
            <p:nvPicPr>
              <p:cNvPr id="72" name="Picture 71" descr="A picture containing clipart, drawing, illustration, art&#10;&#10;Description automatically generated">
                <a:extLst>
                  <a:ext uri="{FF2B5EF4-FFF2-40B4-BE49-F238E27FC236}">
                    <a16:creationId xmlns:a16="http://schemas.microsoft.com/office/drawing/2014/main" id="{1DCCFDF7-6C20-49C7-8883-776C06617AC4}"/>
                  </a:ext>
                </a:extLst>
              </p:cNvPr>
              <p:cNvPicPr>
                <a:picLocks noChangeAspect="1"/>
              </p:cNvPicPr>
              <p:nvPr/>
            </p:nvPicPr>
            <p:blipFill>
              <a:blip r:embed="rId9">
                <a:extLst>
                  <a:ext uri="{BEBA8EAE-BF5A-486C-A8C5-ECC9F3942E4B}">
                    <a14:imgProps xmlns:a14="http://schemas.microsoft.com/office/drawing/2010/main">
                      <a14:imgLayer r:embed="rId5">
                        <a14:imgEffect>
                          <a14:backgroundRemoval t="9882" b="91529" l="10000" r="90000">
                            <a14:foregroundMark x1="43200" y1="91529" x2="43200" y2="91529"/>
                          </a14:backgroundRemoval>
                        </a14:imgEffect>
                      </a14:imgLayer>
                    </a14:imgProps>
                  </a:ext>
                </a:extLst>
              </a:blip>
              <a:stretch>
                <a:fillRect/>
              </a:stretch>
            </p:blipFill>
            <p:spPr>
              <a:xfrm>
                <a:off x="4252878" y="1648203"/>
                <a:ext cx="1466842" cy="623408"/>
              </a:xfrm>
              <a:prstGeom prst="rect">
                <a:avLst/>
              </a:prstGeom>
            </p:spPr>
          </p:pic>
        </p:grpSp>
        <p:sp>
          <p:nvSpPr>
            <p:cNvPr id="69" name="TextBox 87">
              <a:extLst>
                <a:ext uri="{FF2B5EF4-FFF2-40B4-BE49-F238E27FC236}">
                  <a16:creationId xmlns:a16="http://schemas.microsoft.com/office/drawing/2014/main" id="{F1B766C2-17C4-495D-AFFA-D7F1B408A2B3}"/>
                </a:ext>
              </a:extLst>
            </p:cNvPr>
            <p:cNvSpPr txBox="1"/>
            <p:nvPr/>
          </p:nvSpPr>
          <p:spPr>
            <a:xfrm>
              <a:off x="4362129" y="2204268"/>
              <a:ext cx="1330773"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Login</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7" name="Group 6">
            <a:extLst>
              <a:ext uri="{FF2B5EF4-FFF2-40B4-BE49-F238E27FC236}">
                <a16:creationId xmlns:a16="http://schemas.microsoft.com/office/drawing/2014/main" id="{63D074DF-9B19-453A-955A-66CE68B766D4}"/>
              </a:ext>
            </a:extLst>
          </p:cNvPr>
          <p:cNvGrpSpPr/>
          <p:nvPr/>
        </p:nvGrpSpPr>
        <p:grpSpPr>
          <a:xfrm>
            <a:off x="4873935" y="715331"/>
            <a:ext cx="1658108" cy="1665580"/>
            <a:chOff x="5574219" y="961823"/>
            <a:chExt cx="1658108" cy="1665580"/>
          </a:xfrm>
        </p:grpSpPr>
        <p:grpSp>
          <p:nvGrpSpPr>
            <p:cNvPr id="63" name="Group 62">
              <a:extLst>
                <a:ext uri="{FF2B5EF4-FFF2-40B4-BE49-F238E27FC236}">
                  <a16:creationId xmlns:a16="http://schemas.microsoft.com/office/drawing/2014/main" id="{487E3565-B3D6-4D4A-836B-9147E5CDD135}"/>
                </a:ext>
              </a:extLst>
            </p:cNvPr>
            <p:cNvGrpSpPr/>
            <p:nvPr/>
          </p:nvGrpSpPr>
          <p:grpSpPr>
            <a:xfrm>
              <a:off x="5574219" y="961823"/>
              <a:ext cx="1658108" cy="1256192"/>
              <a:chOff x="5426599" y="1097888"/>
              <a:chExt cx="1658108" cy="1256192"/>
            </a:xfrm>
          </p:grpSpPr>
          <p:pic>
            <p:nvPicPr>
              <p:cNvPr id="65" name="Picture 64">
                <a:extLst>
                  <a:ext uri="{FF2B5EF4-FFF2-40B4-BE49-F238E27FC236}">
                    <a16:creationId xmlns:a16="http://schemas.microsoft.com/office/drawing/2014/main" id="{3A6180EC-B80D-4A69-A2FA-FE2A16B3C2A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5236" b="89964" l="10000" r="90000">
                            <a14:foregroundMark x1="50455" y1="87855" x2="50455" y2="87855"/>
                            <a14:foregroundMark x1="48500" y1="5236" x2="48500" y2="5236"/>
                          </a14:backgroundRemoval>
                        </a14:imgEffect>
                      </a14:imgLayer>
                    </a14:imgProps>
                  </a:ext>
                </a:extLst>
              </a:blip>
              <a:stretch>
                <a:fillRect/>
              </a:stretch>
            </p:blipFill>
            <p:spPr>
              <a:xfrm>
                <a:off x="5474146" y="1346714"/>
                <a:ext cx="1127514" cy="704696"/>
              </a:xfrm>
              <a:prstGeom prst="rect">
                <a:avLst/>
              </a:prstGeom>
            </p:spPr>
          </p:pic>
          <p:pic>
            <p:nvPicPr>
              <p:cNvPr id="66" name="Picture 65">
                <a:extLst>
                  <a:ext uri="{FF2B5EF4-FFF2-40B4-BE49-F238E27FC236}">
                    <a16:creationId xmlns:a16="http://schemas.microsoft.com/office/drawing/2014/main" id="{FA045C0A-DD17-4B18-A3AC-430317B3ECD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5469" l="10000" r="92500">
                            <a14:foregroundMark x1="26094" y1="93281" x2="26094" y2="93281"/>
                            <a14:foregroundMark x1="33438" y1="93594" x2="33438" y2="93594"/>
                            <a14:foregroundMark x1="39688" y1="95156" x2="39688" y2="95156"/>
                            <a14:foregroundMark x1="46563" y1="92031" x2="46563" y2="92031"/>
                            <a14:foregroundMark x1="57656" y1="61719" x2="57656" y2="61719"/>
                            <a14:foregroundMark x1="59531" y1="58125" x2="59531" y2="58125"/>
                            <a14:foregroundMark x1="61875" y1="39531" x2="61875" y2="39531"/>
                            <a14:foregroundMark x1="61875" y1="50469" x2="61875" y2="50469"/>
                            <a14:foregroundMark x1="61875" y1="50000" x2="61875" y2="50000"/>
                            <a14:foregroundMark x1="67344" y1="30156" x2="67344" y2="30156"/>
                            <a14:foregroundMark x1="75781" y1="32188" x2="75781" y2="32188"/>
                            <a14:foregroundMark x1="76406" y1="51875" x2="76406" y2="51875"/>
                            <a14:foregroundMark x1="67656" y1="50938" x2="67656" y2="50938"/>
                            <a14:foregroundMark x1="65313" y1="56094" x2="65313" y2="56094"/>
                            <a14:foregroundMark x1="74063" y1="50313" x2="74063" y2="50313"/>
                            <a14:foregroundMark x1="77031" y1="57500" x2="77031" y2="57500"/>
                            <a14:foregroundMark x1="76719" y1="71875" x2="76719" y2="71875"/>
                            <a14:foregroundMark x1="71563" y1="77031" x2="71563" y2="77031"/>
                            <a14:foregroundMark x1="62187" y1="78281" x2="62187" y2="78281"/>
                            <a14:foregroundMark x1="72031" y1="72188" x2="72031" y2="72188"/>
                            <a14:foregroundMark x1="86250" y1="83125" x2="86250" y2="83125"/>
                            <a14:foregroundMark x1="92500" y1="80938" x2="92500" y2="80938"/>
                            <a14:foregroundMark x1="83438" y1="90938" x2="83438" y2="90938"/>
                            <a14:foregroundMark x1="67500" y1="93438" x2="67500" y2="93438"/>
                            <a14:foregroundMark x1="73594" y1="95469" x2="73594" y2="95469"/>
                            <a14:foregroundMark x1="55156" y1="92813" x2="55156" y2="92813"/>
                            <a14:foregroundMark x1="65938" y1="39219" x2="65938" y2="39219"/>
                            <a14:foregroundMark x1="65625" y1="34063" x2="65625" y2="34063"/>
                            <a14:foregroundMark x1="70625" y1="72500" x2="70625" y2="72500"/>
                            <a14:foregroundMark x1="65469" y1="83438" x2="65469" y2="83438"/>
                          </a14:backgroundRemoval>
                        </a14:imgEffect>
                      </a14:imgLayer>
                    </a14:imgProps>
                  </a:ext>
                </a:extLst>
              </a:blip>
              <a:stretch>
                <a:fillRect/>
              </a:stretch>
            </p:blipFill>
            <p:spPr>
              <a:xfrm flipH="1">
                <a:off x="5971697" y="1097888"/>
                <a:ext cx="996700" cy="996700"/>
              </a:xfrm>
              <a:prstGeom prst="rect">
                <a:avLst/>
              </a:prstGeom>
            </p:spPr>
          </p:pic>
          <p:pic>
            <p:nvPicPr>
              <p:cNvPr id="67" name="Picture 66" descr="A picture containing clipart, drawing, illustration, art&#10;&#10;Description automatically generated">
                <a:extLst>
                  <a:ext uri="{FF2B5EF4-FFF2-40B4-BE49-F238E27FC236}">
                    <a16:creationId xmlns:a16="http://schemas.microsoft.com/office/drawing/2014/main" id="{58831019-F3C6-49F3-AD47-14EE0AC1FA9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5426599" y="1649384"/>
                <a:ext cx="1658108" cy="704696"/>
              </a:xfrm>
              <a:prstGeom prst="rect">
                <a:avLst/>
              </a:prstGeom>
            </p:spPr>
          </p:pic>
        </p:grpSp>
        <p:sp>
          <p:nvSpPr>
            <p:cNvPr id="64" name="TextBox 89">
              <a:extLst>
                <a:ext uri="{FF2B5EF4-FFF2-40B4-BE49-F238E27FC236}">
                  <a16:creationId xmlns:a16="http://schemas.microsoft.com/office/drawing/2014/main" id="{C0FDE23A-86BD-4AAA-85C4-7D3E1F4E5D1F}"/>
                </a:ext>
              </a:extLst>
            </p:cNvPr>
            <p:cNvSpPr txBox="1"/>
            <p:nvPr/>
          </p:nvSpPr>
          <p:spPr>
            <a:xfrm>
              <a:off x="5709320" y="2104183"/>
              <a:ext cx="1376492"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Property</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8" name="Group 7">
            <a:extLst>
              <a:ext uri="{FF2B5EF4-FFF2-40B4-BE49-F238E27FC236}">
                <a16:creationId xmlns:a16="http://schemas.microsoft.com/office/drawing/2014/main" id="{2647923C-05E0-4184-AAEC-7DACABD2A7BF}"/>
              </a:ext>
            </a:extLst>
          </p:cNvPr>
          <p:cNvGrpSpPr/>
          <p:nvPr/>
        </p:nvGrpSpPr>
        <p:grpSpPr>
          <a:xfrm>
            <a:off x="6262175" y="713716"/>
            <a:ext cx="1658108" cy="1686276"/>
            <a:chOff x="6809945" y="959655"/>
            <a:chExt cx="1658108" cy="1686276"/>
          </a:xfrm>
        </p:grpSpPr>
        <p:grpSp>
          <p:nvGrpSpPr>
            <p:cNvPr id="58" name="Group 57">
              <a:extLst>
                <a:ext uri="{FF2B5EF4-FFF2-40B4-BE49-F238E27FC236}">
                  <a16:creationId xmlns:a16="http://schemas.microsoft.com/office/drawing/2014/main" id="{338FDD67-7091-4C89-9716-A9F8DC66AEB8}"/>
                </a:ext>
              </a:extLst>
            </p:cNvPr>
            <p:cNvGrpSpPr/>
            <p:nvPr/>
          </p:nvGrpSpPr>
          <p:grpSpPr>
            <a:xfrm>
              <a:off x="6809945" y="959655"/>
              <a:ext cx="1658108" cy="1270730"/>
              <a:chOff x="6532316" y="1117554"/>
              <a:chExt cx="1658108" cy="1270730"/>
            </a:xfrm>
          </p:grpSpPr>
          <p:pic>
            <p:nvPicPr>
              <p:cNvPr id="60" name="Picture 59">
                <a:extLst>
                  <a:ext uri="{FF2B5EF4-FFF2-40B4-BE49-F238E27FC236}">
                    <a16:creationId xmlns:a16="http://schemas.microsoft.com/office/drawing/2014/main" id="{17AB41E6-3C55-4FFE-9CCB-A27DE8FCCBC7}"/>
                  </a:ext>
                </a:extLst>
              </p:cNvPr>
              <p:cNvPicPr>
                <a:picLocks noChangeAspect="1"/>
              </p:cNvPicPr>
              <p:nvPr/>
            </p:nvPicPr>
            <p:blipFill>
              <a:blip r:embed="rId14">
                <a:extLst>
                  <a:ext uri="{BEBA8EAE-BF5A-486C-A8C5-ECC9F3942E4B}">
                    <a14:imgProps xmlns:a14="http://schemas.microsoft.com/office/drawing/2010/main">
                      <a14:imgLayer r:embed="rId11">
                        <a14:imgEffect>
                          <a14:backgroundRemoval t="5964" b="95782" l="10000" r="90000">
                            <a14:foregroundMark x1="49818" y1="85455" x2="49818" y2="85455"/>
                            <a14:foregroundMark x1="49818" y1="5964" x2="49818" y2="5964"/>
                            <a14:foregroundMark x1="50091" y1="93527" x2="50091" y2="93527"/>
                            <a14:foregroundMark x1="50182" y1="95782" x2="50182" y2="95782"/>
                          </a14:backgroundRemoval>
                        </a14:imgEffect>
                      </a14:imgLayer>
                    </a14:imgProps>
                  </a:ext>
                </a:extLst>
              </a:blip>
              <a:stretch>
                <a:fillRect/>
              </a:stretch>
            </p:blipFill>
            <p:spPr>
              <a:xfrm>
                <a:off x="6532316" y="1367463"/>
                <a:ext cx="1131090" cy="706931"/>
              </a:xfrm>
              <a:prstGeom prst="rect">
                <a:avLst/>
              </a:prstGeom>
            </p:spPr>
          </p:pic>
          <p:pic>
            <p:nvPicPr>
              <p:cNvPr id="61" name="Picture 60" descr="A person standing in front of a house&#10;&#10;Description automatically generated">
                <a:extLst>
                  <a:ext uri="{FF2B5EF4-FFF2-40B4-BE49-F238E27FC236}">
                    <a16:creationId xmlns:a16="http://schemas.microsoft.com/office/drawing/2014/main" id="{25288974-E71E-4FB1-9B2F-9FE1236FDAE2}"/>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7054" b="90871" l="8095" r="90000">
                            <a14:foregroundMark x1="70952" y1="9959" x2="70952" y2="9959"/>
                            <a14:foregroundMark x1="70952" y1="7054" x2="70952" y2="7054"/>
                            <a14:foregroundMark x1="90952" y1="49378" x2="90952" y2="49378"/>
                            <a14:foregroundMark x1="17619" y1="84647" x2="17619" y2="84647"/>
                            <a14:foregroundMark x1="28571" y1="78838" x2="28571" y2="78838"/>
                            <a14:foregroundMark x1="35238" y1="83402" x2="35238" y2="83402"/>
                            <a14:foregroundMark x1="47619" y1="82573" x2="47619" y2="82573"/>
                            <a14:foregroundMark x1="18571" y1="83402" x2="18571" y2="83402"/>
                            <a14:foregroundMark x1="12857" y1="83402" x2="12857" y2="83402"/>
                            <a14:foregroundMark x1="23333" y1="90871" x2="23333" y2="90871"/>
                            <a14:foregroundMark x1="26190" y1="82573" x2="26190" y2="82573"/>
                            <a14:foregroundMark x1="12857" y1="46888" x2="12857" y2="46888"/>
                            <a14:foregroundMark x1="17619" y1="49793" x2="17619" y2="49793"/>
                            <a14:foregroundMark x1="25238" y1="47303" x2="25238" y2="47303"/>
                            <a14:foregroundMark x1="11429" y1="53527" x2="11429" y2="53527"/>
                            <a14:foregroundMark x1="10000" y1="53942" x2="10000" y2="53942"/>
                            <a14:foregroundMark x1="8571" y1="52282" x2="10952" y2="57261"/>
                            <a14:foregroundMark x1="10952" y1="63485" x2="10952" y2="63485"/>
                            <a14:foregroundMark x1="8571" y1="58921" x2="8571" y2="58921"/>
                            <a14:foregroundMark x1="8095" y1="68050" x2="8095" y2="68050"/>
                            <a14:foregroundMark x1="10952" y1="74689" x2="10952" y2="74689"/>
                            <a14:foregroundMark x1="14286" y1="90871" x2="27619" y2="90041"/>
                            <a14:foregroundMark x1="27619" y1="90041" x2="32857" y2="90041"/>
                          </a14:backgroundRemoval>
                        </a14:imgEffect>
                      </a14:imgLayer>
                    </a14:imgProps>
                  </a:ext>
                </a:extLst>
              </a:blip>
              <a:stretch>
                <a:fillRect/>
              </a:stretch>
            </p:blipFill>
            <p:spPr>
              <a:xfrm>
                <a:off x="7120615" y="1117554"/>
                <a:ext cx="868495" cy="996701"/>
              </a:xfrm>
              <a:prstGeom prst="rect">
                <a:avLst/>
              </a:prstGeom>
            </p:spPr>
          </p:pic>
          <p:pic>
            <p:nvPicPr>
              <p:cNvPr id="62" name="Picture 61" descr="A picture containing clipart, drawing, illustration, art&#10;&#10;Description automatically generated">
                <a:extLst>
                  <a:ext uri="{FF2B5EF4-FFF2-40B4-BE49-F238E27FC236}">
                    <a16:creationId xmlns:a16="http://schemas.microsoft.com/office/drawing/2014/main" id="{7F4EFD12-6F14-4469-80E9-AD217CFDB26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6532316" y="1683588"/>
                <a:ext cx="1658108" cy="704696"/>
              </a:xfrm>
              <a:prstGeom prst="rect">
                <a:avLst/>
              </a:prstGeom>
            </p:spPr>
          </p:pic>
        </p:grpSp>
        <p:sp>
          <p:nvSpPr>
            <p:cNvPr id="59" name="TextBox 91">
              <a:extLst>
                <a:ext uri="{FF2B5EF4-FFF2-40B4-BE49-F238E27FC236}">
                  <a16:creationId xmlns:a16="http://schemas.microsoft.com/office/drawing/2014/main" id="{0D220879-E231-4E76-864C-51E19448BC3F}"/>
                </a:ext>
              </a:extLst>
            </p:cNvPr>
            <p:cNvSpPr txBox="1"/>
            <p:nvPr/>
          </p:nvSpPr>
          <p:spPr>
            <a:xfrm>
              <a:off x="6928334" y="2122711"/>
              <a:ext cx="1330773"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Agent</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10" name="Group 9">
            <a:extLst>
              <a:ext uri="{FF2B5EF4-FFF2-40B4-BE49-F238E27FC236}">
                <a16:creationId xmlns:a16="http://schemas.microsoft.com/office/drawing/2014/main" id="{AC98DFC4-C3CE-4BAE-9ACF-6EE64633C53D}"/>
              </a:ext>
            </a:extLst>
          </p:cNvPr>
          <p:cNvGrpSpPr/>
          <p:nvPr/>
        </p:nvGrpSpPr>
        <p:grpSpPr>
          <a:xfrm>
            <a:off x="2452948" y="3320579"/>
            <a:ext cx="1730128" cy="1410800"/>
            <a:chOff x="2953070" y="3740384"/>
            <a:chExt cx="1730128" cy="1410800"/>
          </a:xfrm>
        </p:grpSpPr>
        <p:grpSp>
          <p:nvGrpSpPr>
            <p:cNvPr id="53" name="Group 52">
              <a:extLst>
                <a:ext uri="{FF2B5EF4-FFF2-40B4-BE49-F238E27FC236}">
                  <a16:creationId xmlns:a16="http://schemas.microsoft.com/office/drawing/2014/main" id="{0911B7A4-6D99-405F-BC4B-3CE770B95190}"/>
                </a:ext>
              </a:extLst>
            </p:cNvPr>
            <p:cNvGrpSpPr/>
            <p:nvPr/>
          </p:nvGrpSpPr>
          <p:grpSpPr>
            <a:xfrm>
              <a:off x="2953070" y="3740384"/>
              <a:ext cx="1730128" cy="990645"/>
              <a:chOff x="3441586" y="3499671"/>
              <a:chExt cx="1730128" cy="990645"/>
            </a:xfrm>
          </p:grpSpPr>
          <p:pic>
            <p:nvPicPr>
              <p:cNvPr id="55" name="Picture 54">
                <a:extLst>
                  <a:ext uri="{FF2B5EF4-FFF2-40B4-BE49-F238E27FC236}">
                    <a16:creationId xmlns:a16="http://schemas.microsoft.com/office/drawing/2014/main" id="{ABB3E6BD-588B-46F5-AAA6-A9109081DA34}"/>
                  </a:ext>
                </a:extLst>
              </p:cNvPr>
              <p:cNvPicPr>
                <a:picLocks noChangeAspect="1"/>
              </p:cNvPicPr>
              <p:nvPr/>
            </p:nvPicPr>
            <p:blipFill>
              <a:blip r:embed="rId17"/>
              <a:stretch>
                <a:fillRect/>
              </a:stretch>
            </p:blipFill>
            <p:spPr>
              <a:xfrm>
                <a:off x="4072254" y="3504337"/>
                <a:ext cx="764673" cy="623408"/>
              </a:xfrm>
              <a:prstGeom prst="rect">
                <a:avLst/>
              </a:prstGeom>
            </p:spPr>
          </p:pic>
          <p:pic>
            <p:nvPicPr>
              <p:cNvPr id="56" name="Picture 55">
                <a:extLst>
                  <a:ext uri="{FF2B5EF4-FFF2-40B4-BE49-F238E27FC236}">
                    <a16:creationId xmlns:a16="http://schemas.microsoft.com/office/drawing/2014/main" id="{64F1096D-9F95-43AD-B3DB-511B5A2B4447}"/>
                  </a:ext>
                </a:extLst>
              </p:cNvPr>
              <p:cNvPicPr>
                <a:picLocks noChangeAspect="1"/>
              </p:cNvPicPr>
              <p:nvPr/>
            </p:nvPicPr>
            <p:blipFill>
              <a:blip r:embed="rId18">
                <a:extLst>
                  <a:ext uri="{BEBA8EAE-BF5A-486C-A8C5-ECC9F3942E4B}">
                    <a14:imgProps xmlns:a14="http://schemas.microsoft.com/office/drawing/2010/main">
                      <a14:imgLayer r:embed="rId11">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3441586" y="3499671"/>
                <a:ext cx="1057323" cy="660827"/>
              </a:xfrm>
              <a:prstGeom prst="rect">
                <a:avLst/>
              </a:prstGeom>
            </p:spPr>
          </p:pic>
          <p:pic>
            <p:nvPicPr>
              <p:cNvPr id="57" name="Picture 56" descr="A picture containing clipart, drawing, illustration, art&#10;&#10;Description automatically generated">
                <a:extLst>
                  <a:ext uri="{FF2B5EF4-FFF2-40B4-BE49-F238E27FC236}">
                    <a16:creationId xmlns:a16="http://schemas.microsoft.com/office/drawing/2014/main" id="{0E56C5DB-43EF-4AE4-8BB5-B984273B84A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3465499" y="3765175"/>
                <a:ext cx="1706215" cy="725141"/>
              </a:xfrm>
              <a:prstGeom prst="rect">
                <a:avLst/>
              </a:prstGeom>
            </p:spPr>
          </p:pic>
        </p:grpSp>
        <p:sp>
          <p:nvSpPr>
            <p:cNvPr id="54" name="TextBox 152">
              <a:extLst>
                <a:ext uri="{FF2B5EF4-FFF2-40B4-BE49-F238E27FC236}">
                  <a16:creationId xmlns:a16="http://schemas.microsoft.com/office/drawing/2014/main" id="{498B1121-3591-4608-9110-CDB624FC1C62}"/>
                </a:ext>
              </a:extLst>
            </p:cNvPr>
            <p:cNvSpPr txBox="1"/>
            <p:nvPr/>
          </p:nvSpPr>
          <p:spPr>
            <a:xfrm>
              <a:off x="3155030" y="4627964"/>
              <a:ext cx="1372978"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Consultation</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11" name="Group 10">
            <a:extLst>
              <a:ext uri="{FF2B5EF4-FFF2-40B4-BE49-F238E27FC236}">
                <a16:creationId xmlns:a16="http://schemas.microsoft.com/office/drawing/2014/main" id="{780E10C3-429C-4FBE-B010-6A924EC6D7FA}"/>
              </a:ext>
            </a:extLst>
          </p:cNvPr>
          <p:cNvGrpSpPr/>
          <p:nvPr/>
        </p:nvGrpSpPr>
        <p:grpSpPr>
          <a:xfrm>
            <a:off x="3856489" y="3280884"/>
            <a:ext cx="1684324" cy="1453110"/>
            <a:chOff x="4326248" y="3726806"/>
            <a:chExt cx="1684324" cy="1453110"/>
          </a:xfrm>
        </p:grpSpPr>
        <p:grpSp>
          <p:nvGrpSpPr>
            <p:cNvPr id="48" name="Group 47">
              <a:extLst>
                <a:ext uri="{FF2B5EF4-FFF2-40B4-BE49-F238E27FC236}">
                  <a16:creationId xmlns:a16="http://schemas.microsoft.com/office/drawing/2014/main" id="{A8E5D7A2-74C4-49C1-A0C2-F6AE98B0B1AE}"/>
                </a:ext>
              </a:extLst>
            </p:cNvPr>
            <p:cNvGrpSpPr/>
            <p:nvPr/>
          </p:nvGrpSpPr>
          <p:grpSpPr>
            <a:xfrm>
              <a:off x="4326248" y="3726806"/>
              <a:ext cx="1684324" cy="1026728"/>
              <a:chOff x="4618876" y="3432590"/>
              <a:chExt cx="1684324" cy="1026728"/>
            </a:xfrm>
          </p:grpSpPr>
          <p:pic>
            <p:nvPicPr>
              <p:cNvPr id="50" name="Picture 49" descr="A picture containing screenshot, design, diagram, clipart&#10;&#10;Description automatically generated">
                <a:extLst>
                  <a:ext uri="{FF2B5EF4-FFF2-40B4-BE49-F238E27FC236}">
                    <a16:creationId xmlns:a16="http://schemas.microsoft.com/office/drawing/2014/main" id="{0EE8CA22-C5B5-4F12-B20B-5557DA2D2AF7}"/>
                  </a:ext>
                </a:extLst>
              </p:cNvPr>
              <p:cNvPicPr>
                <a:picLocks noChangeAspect="1"/>
              </p:cNvPicPr>
              <p:nvPr/>
            </p:nvPicPr>
            <p:blipFill>
              <a:blip r:embed="rId19"/>
              <a:stretch>
                <a:fillRect/>
              </a:stretch>
            </p:blipFill>
            <p:spPr>
              <a:xfrm>
                <a:off x="5214461" y="3432590"/>
                <a:ext cx="725141" cy="725141"/>
              </a:xfrm>
              <a:prstGeom prst="rect">
                <a:avLst/>
              </a:prstGeom>
            </p:spPr>
          </p:pic>
          <p:pic>
            <p:nvPicPr>
              <p:cNvPr id="51" name="Picture 50">
                <a:extLst>
                  <a:ext uri="{FF2B5EF4-FFF2-40B4-BE49-F238E27FC236}">
                    <a16:creationId xmlns:a16="http://schemas.microsoft.com/office/drawing/2014/main" id="{4A92C9C2-5C54-414C-AFF7-B14D5A4BCF0C}"/>
                  </a:ext>
                </a:extLst>
              </p:cNvPr>
              <p:cNvPicPr>
                <a:picLocks noChangeAspect="1"/>
              </p:cNvPicPr>
              <p:nvPr/>
            </p:nvPicPr>
            <p:blipFill>
              <a:blip r:embed="rId18">
                <a:extLst>
                  <a:ext uri="{BEBA8EAE-BF5A-486C-A8C5-ECC9F3942E4B}">
                    <a14:imgProps xmlns:a14="http://schemas.microsoft.com/office/drawing/2010/main">
                      <a14:imgLayer r:embed="rId11">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4618876" y="3464746"/>
                <a:ext cx="1057323" cy="660827"/>
              </a:xfrm>
              <a:prstGeom prst="rect">
                <a:avLst/>
              </a:prstGeom>
            </p:spPr>
          </p:pic>
          <p:pic>
            <p:nvPicPr>
              <p:cNvPr id="52" name="Picture 51" descr="A picture containing clipart, drawing, illustration, art&#10;&#10;Description automatically generated">
                <a:extLst>
                  <a:ext uri="{FF2B5EF4-FFF2-40B4-BE49-F238E27FC236}">
                    <a16:creationId xmlns:a16="http://schemas.microsoft.com/office/drawing/2014/main" id="{E3D1E206-2007-41A1-BF9E-F0C12B5F211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4645092" y="3754622"/>
                <a:ext cx="1658108" cy="704696"/>
              </a:xfrm>
              <a:prstGeom prst="rect">
                <a:avLst/>
              </a:prstGeom>
            </p:spPr>
          </p:pic>
        </p:grpSp>
        <p:sp>
          <p:nvSpPr>
            <p:cNvPr id="49" name="TextBox 104">
              <a:extLst>
                <a:ext uri="{FF2B5EF4-FFF2-40B4-BE49-F238E27FC236}">
                  <a16:creationId xmlns:a16="http://schemas.microsoft.com/office/drawing/2014/main" id="{13109B01-111D-422D-8705-8AB7B256FB44}"/>
                </a:ext>
              </a:extLst>
            </p:cNvPr>
            <p:cNvSpPr txBox="1"/>
            <p:nvPr/>
          </p:nvSpPr>
          <p:spPr>
            <a:xfrm>
              <a:off x="4471093" y="4656696"/>
              <a:ext cx="1321635"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Wishlist</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12" name="Group 11">
            <a:extLst>
              <a:ext uri="{FF2B5EF4-FFF2-40B4-BE49-F238E27FC236}">
                <a16:creationId xmlns:a16="http://schemas.microsoft.com/office/drawing/2014/main" id="{1AABE2AA-073C-42CE-9C3C-1B9DCC8B2729}"/>
              </a:ext>
            </a:extLst>
          </p:cNvPr>
          <p:cNvGrpSpPr/>
          <p:nvPr/>
        </p:nvGrpSpPr>
        <p:grpSpPr>
          <a:xfrm>
            <a:off x="5139173" y="3261920"/>
            <a:ext cx="1696654" cy="1456720"/>
            <a:chOff x="5437623" y="3671220"/>
            <a:chExt cx="1696654" cy="1456720"/>
          </a:xfrm>
        </p:grpSpPr>
        <p:grpSp>
          <p:nvGrpSpPr>
            <p:cNvPr id="43" name="Group 42">
              <a:extLst>
                <a:ext uri="{FF2B5EF4-FFF2-40B4-BE49-F238E27FC236}">
                  <a16:creationId xmlns:a16="http://schemas.microsoft.com/office/drawing/2014/main" id="{FEA25168-FEB7-4A60-A6EF-7D14E0BE9284}"/>
                </a:ext>
              </a:extLst>
            </p:cNvPr>
            <p:cNvGrpSpPr/>
            <p:nvPr/>
          </p:nvGrpSpPr>
          <p:grpSpPr>
            <a:xfrm>
              <a:off x="5437623" y="3671220"/>
              <a:ext cx="1696654" cy="1048570"/>
              <a:chOff x="5783068" y="3451285"/>
              <a:chExt cx="1696654" cy="1048570"/>
            </a:xfrm>
          </p:grpSpPr>
          <p:pic>
            <p:nvPicPr>
              <p:cNvPr id="45" name="Picture 44">
                <a:extLst>
                  <a:ext uri="{FF2B5EF4-FFF2-40B4-BE49-F238E27FC236}">
                    <a16:creationId xmlns:a16="http://schemas.microsoft.com/office/drawing/2014/main" id="{F6D50237-7B72-4677-8601-1EB51BC0889C}"/>
                  </a:ext>
                </a:extLst>
              </p:cNvPr>
              <p:cNvPicPr>
                <a:picLocks noChangeAspect="1"/>
              </p:cNvPicPr>
              <p:nvPr/>
            </p:nvPicPr>
            <p:blipFill>
              <a:blip r:embed="rId18">
                <a:extLst>
                  <a:ext uri="{BEBA8EAE-BF5A-486C-A8C5-ECC9F3942E4B}">
                    <a14:imgProps xmlns:a14="http://schemas.microsoft.com/office/drawing/2010/main">
                      <a14:imgLayer r:embed="rId11">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5783068" y="3551419"/>
                <a:ext cx="1057323" cy="660827"/>
              </a:xfrm>
              <a:prstGeom prst="rect">
                <a:avLst/>
              </a:prstGeom>
            </p:spPr>
          </p:pic>
          <p:pic>
            <p:nvPicPr>
              <p:cNvPr id="46" name="Picture 45" descr="A picture containing graphics, screenshot, design&#10;&#10;Description automatically generated">
                <a:extLst>
                  <a:ext uri="{FF2B5EF4-FFF2-40B4-BE49-F238E27FC236}">
                    <a16:creationId xmlns:a16="http://schemas.microsoft.com/office/drawing/2014/main" id="{FCECB48D-5AF8-4692-97F2-54D866CC22EC}"/>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foregroundMark x1="32604" y1="32601" x2="32604" y2="32601"/>
                            <a14:foregroundMark x1="68229" y1="34797" x2="68229" y2="34797"/>
                            <a14:foregroundMark x1="57813" y1="79899" x2="57813" y2="79899"/>
                            <a14:foregroundMark x1="50365" y1="80405" x2="50365" y2="80405"/>
                            <a14:foregroundMark x1="42708" y1="80828" x2="42708" y2="80828"/>
                            <a14:foregroundMark x1="64531" y1="53294" x2="64531" y2="53294"/>
                            <a14:foregroundMark x1="65833" y1="36149" x2="65833" y2="36149"/>
                            <a14:foregroundMark x1="34427" y1="35220" x2="34427" y2="35220"/>
                          </a14:backgroundRemoval>
                        </a14:imgEffect>
                      </a14:imgLayer>
                    </a14:imgProps>
                  </a:ext>
                </a:extLst>
              </a:blip>
              <a:stretch>
                <a:fillRect/>
              </a:stretch>
            </p:blipFill>
            <p:spPr>
              <a:xfrm>
                <a:off x="5986072" y="3451285"/>
                <a:ext cx="1493650" cy="921085"/>
              </a:xfrm>
              <a:prstGeom prst="rect">
                <a:avLst/>
              </a:prstGeom>
            </p:spPr>
          </p:pic>
          <p:pic>
            <p:nvPicPr>
              <p:cNvPr id="47" name="Picture 46" descr="A picture containing clipart, drawing, illustration, art&#10;&#10;Description automatically generated">
                <a:extLst>
                  <a:ext uri="{FF2B5EF4-FFF2-40B4-BE49-F238E27FC236}">
                    <a16:creationId xmlns:a16="http://schemas.microsoft.com/office/drawing/2014/main" id="{7347C278-3BB3-49D8-BFBF-C5DCCDA077B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5792803" y="3795159"/>
                <a:ext cx="1658108" cy="704696"/>
              </a:xfrm>
              <a:prstGeom prst="rect">
                <a:avLst/>
              </a:prstGeom>
            </p:spPr>
          </p:pic>
        </p:grpSp>
        <p:sp>
          <p:nvSpPr>
            <p:cNvPr id="44" name="TextBox 106">
              <a:extLst>
                <a:ext uri="{FF2B5EF4-FFF2-40B4-BE49-F238E27FC236}">
                  <a16:creationId xmlns:a16="http://schemas.microsoft.com/office/drawing/2014/main" id="{4EBB8DDB-8D74-496A-A98F-403F4A724B05}"/>
                </a:ext>
              </a:extLst>
            </p:cNvPr>
            <p:cNvSpPr txBox="1"/>
            <p:nvPr/>
          </p:nvSpPr>
          <p:spPr>
            <a:xfrm>
              <a:off x="5587521" y="4604720"/>
              <a:ext cx="1321634"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Carousel</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13" name="Group 12">
            <a:extLst>
              <a:ext uri="{FF2B5EF4-FFF2-40B4-BE49-F238E27FC236}">
                <a16:creationId xmlns:a16="http://schemas.microsoft.com/office/drawing/2014/main" id="{563EBA26-BFBA-4B00-BAF4-E41E4E1166C6}"/>
              </a:ext>
            </a:extLst>
          </p:cNvPr>
          <p:cNvGrpSpPr/>
          <p:nvPr/>
        </p:nvGrpSpPr>
        <p:grpSpPr>
          <a:xfrm>
            <a:off x="6364178" y="3032901"/>
            <a:ext cx="1814119" cy="1685739"/>
            <a:chOff x="6609881" y="3468253"/>
            <a:chExt cx="1814119" cy="1685739"/>
          </a:xfrm>
        </p:grpSpPr>
        <p:grpSp>
          <p:nvGrpSpPr>
            <p:cNvPr id="38" name="Group 37">
              <a:extLst>
                <a:ext uri="{FF2B5EF4-FFF2-40B4-BE49-F238E27FC236}">
                  <a16:creationId xmlns:a16="http://schemas.microsoft.com/office/drawing/2014/main" id="{4BF13760-728F-4417-AEBD-C33540CB6B25}"/>
                </a:ext>
              </a:extLst>
            </p:cNvPr>
            <p:cNvGrpSpPr/>
            <p:nvPr/>
          </p:nvGrpSpPr>
          <p:grpSpPr>
            <a:xfrm>
              <a:off x="6747403" y="3468253"/>
              <a:ext cx="1658108" cy="1278177"/>
              <a:chOff x="7043576" y="3341623"/>
              <a:chExt cx="1658108" cy="1278177"/>
            </a:xfrm>
          </p:grpSpPr>
          <p:pic>
            <p:nvPicPr>
              <p:cNvPr id="40" name="Picture 39">
                <a:extLst>
                  <a:ext uri="{FF2B5EF4-FFF2-40B4-BE49-F238E27FC236}">
                    <a16:creationId xmlns:a16="http://schemas.microsoft.com/office/drawing/2014/main" id="{9C0151CB-D3E5-48ED-8B4B-8C46A90421EA}"/>
                  </a:ext>
                </a:extLst>
              </p:cNvPr>
              <p:cNvPicPr>
                <a:picLocks noChangeAspect="1"/>
              </p:cNvPicPr>
              <p:nvPr/>
            </p:nvPicPr>
            <p:blipFill>
              <a:blip r:embed="rId22"/>
              <a:stretch>
                <a:fillRect/>
              </a:stretch>
            </p:blipFill>
            <p:spPr>
              <a:xfrm>
                <a:off x="7732824" y="3341623"/>
                <a:ext cx="568752" cy="971069"/>
              </a:xfrm>
              <a:prstGeom prst="rect">
                <a:avLst/>
              </a:prstGeom>
            </p:spPr>
          </p:pic>
          <p:pic>
            <p:nvPicPr>
              <p:cNvPr id="41" name="Graphic 81">
                <a:extLst>
                  <a:ext uri="{FF2B5EF4-FFF2-40B4-BE49-F238E27FC236}">
                    <a16:creationId xmlns:a16="http://schemas.microsoft.com/office/drawing/2014/main" id="{6DE7814E-1B2C-4A50-857B-D4DF02110EA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308035" y="3687335"/>
                <a:ext cx="552340" cy="623408"/>
              </a:xfrm>
              <a:prstGeom prst="rect">
                <a:avLst/>
              </a:prstGeom>
            </p:spPr>
          </p:pic>
          <p:pic>
            <p:nvPicPr>
              <p:cNvPr id="42" name="Picture 41" descr="A picture containing clipart, drawing, illustration, art&#10;&#10;Description automatically generated">
                <a:extLst>
                  <a:ext uri="{FF2B5EF4-FFF2-40B4-BE49-F238E27FC236}">
                    <a16:creationId xmlns:a16="http://schemas.microsoft.com/office/drawing/2014/main" id="{4DDB6F47-ADE3-411C-8023-6967DFAD410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7043576" y="3915104"/>
                <a:ext cx="1658108" cy="704696"/>
              </a:xfrm>
              <a:prstGeom prst="rect">
                <a:avLst/>
              </a:prstGeom>
            </p:spPr>
          </p:pic>
        </p:grpSp>
        <p:sp>
          <p:nvSpPr>
            <p:cNvPr id="39" name="TextBox 108">
              <a:extLst>
                <a:ext uri="{FF2B5EF4-FFF2-40B4-BE49-F238E27FC236}">
                  <a16:creationId xmlns:a16="http://schemas.microsoft.com/office/drawing/2014/main" id="{DC75B8A2-D474-46E5-AAF8-F95213310988}"/>
                </a:ext>
              </a:extLst>
            </p:cNvPr>
            <p:cNvSpPr txBox="1"/>
            <p:nvPr/>
          </p:nvSpPr>
          <p:spPr>
            <a:xfrm>
              <a:off x="6609881" y="4630772"/>
              <a:ext cx="1814119" cy="52322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Featured Property</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14" name="Group 13">
            <a:extLst>
              <a:ext uri="{FF2B5EF4-FFF2-40B4-BE49-F238E27FC236}">
                <a16:creationId xmlns:a16="http://schemas.microsoft.com/office/drawing/2014/main" id="{92907417-1339-4876-84C0-3152ED9B0A65}"/>
              </a:ext>
            </a:extLst>
          </p:cNvPr>
          <p:cNvGrpSpPr/>
          <p:nvPr/>
        </p:nvGrpSpPr>
        <p:grpSpPr>
          <a:xfrm>
            <a:off x="7598110" y="1568813"/>
            <a:ext cx="1658108" cy="1673223"/>
            <a:chOff x="7728364" y="2050074"/>
            <a:chExt cx="1658108" cy="1673223"/>
          </a:xfrm>
        </p:grpSpPr>
        <p:grpSp>
          <p:nvGrpSpPr>
            <p:cNvPr id="33" name="Group 32">
              <a:extLst>
                <a:ext uri="{FF2B5EF4-FFF2-40B4-BE49-F238E27FC236}">
                  <a16:creationId xmlns:a16="http://schemas.microsoft.com/office/drawing/2014/main" id="{C27261E3-1D4B-4592-B00B-7DE45C41239A}"/>
                </a:ext>
              </a:extLst>
            </p:cNvPr>
            <p:cNvGrpSpPr/>
            <p:nvPr/>
          </p:nvGrpSpPr>
          <p:grpSpPr>
            <a:xfrm>
              <a:off x="7728364" y="2050074"/>
              <a:ext cx="1658108" cy="1043351"/>
              <a:chOff x="7640833" y="1360496"/>
              <a:chExt cx="1658108" cy="1043351"/>
            </a:xfrm>
          </p:grpSpPr>
          <p:pic>
            <p:nvPicPr>
              <p:cNvPr id="35" name="Picture 34">
                <a:extLst>
                  <a:ext uri="{FF2B5EF4-FFF2-40B4-BE49-F238E27FC236}">
                    <a16:creationId xmlns:a16="http://schemas.microsoft.com/office/drawing/2014/main" id="{45DA4720-3F61-46FB-B7BB-08418C489D7B}"/>
                  </a:ext>
                </a:extLst>
              </p:cNvPr>
              <p:cNvPicPr>
                <a:picLocks noChangeAspect="1"/>
              </p:cNvPicPr>
              <p:nvPr/>
            </p:nvPicPr>
            <p:blipFill rotWithShape="1">
              <a:blip r:embed="rId25"/>
              <a:srcRect l="6127" t="11576" r="3929" b="9211"/>
              <a:stretch/>
            </p:blipFill>
            <p:spPr>
              <a:xfrm>
                <a:off x="8238661" y="1360496"/>
                <a:ext cx="784626" cy="691003"/>
              </a:xfrm>
              <a:prstGeom prst="rect">
                <a:avLst/>
              </a:prstGeom>
            </p:spPr>
          </p:pic>
          <p:pic>
            <p:nvPicPr>
              <p:cNvPr id="36" name="Picture 35">
                <a:extLst>
                  <a:ext uri="{FF2B5EF4-FFF2-40B4-BE49-F238E27FC236}">
                    <a16:creationId xmlns:a16="http://schemas.microsoft.com/office/drawing/2014/main" id="{F189FC3B-5AAD-4333-AAD3-BA731D135CE9}"/>
                  </a:ext>
                </a:extLst>
              </p:cNvPr>
              <p:cNvPicPr>
                <a:picLocks noChangeAspect="1"/>
              </p:cNvPicPr>
              <p:nvPr/>
            </p:nvPicPr>
            <p:blipFill>
              <a:blip r:embed="rId18">
                <a:extLst>
                  <a:ext uri="{BEBA8EAE-BF5A-486C-A8C5-ECC9F3942E4B}">
                    <a14:imgProps xmlns:a14="http://schemas.microsoft.com/office/drawing/2010/main">
                      <a14:imgLayer r:embed="rId11">
                        <a14:imgEffect>
                          <a14:backgroundRemoval t="2691" b="95855" l="10000" r="90000">
                            <a14:foregroundMark x1="48500" y1="7782" x2="48500" y2="7782"/>
                            <a14:foregroundMark x1="50545" y1="86618" x2="50545" y2="86618"/>
                            <a14:foregroundMark x1="50364" y1="95927" x2="50364" y2="95927"/>
                            <a14:foregroundMark x1="49909" y1="2691" x2="49909" y2="2691"/>
                          </a14:backgroundRemoval>
                        </a14:imgEffect>
                      </a14:imgLayer>
                    </a14:imgProps>
                  </a:ext>
                </a:extLst>
              </a:blip>
              <a:stretch>
                <a:fillRect/>
              </a:stretch>
            </p:blipFill>
            <p:spPr>
              <a:xfrm>
                <a:off x="7690309" y="1374008"/>
                <a:ext cx="1057323" cy="660827"/>
              </a:xfrm>
              <a:prstGeom prst="rect">
                <a:avLst/>
              </a:prstGeom>
            </p:spPr>
          </p:pic>
          <p:pic>
            <p:nvPicPr>
              <p:cNvPr id="37" name="Picture 36" descr="A picture containing clipart, drawing, illustration, art&#10;&#10;Description automatically generated">
                <a:extLst>
                  <a:ext uri="{FF2B5EF4-FFF2-40B4-BE49-F238E27FC236}">
                    <a16:creationId xmlns:a16="http://schemas.microsoft.com/office/drawing/2014/main" id="{12B3D28F-00CF-44A9-B3E7-CED7BF292D1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82" b="90824" l="10000" r="90000">
                            <a14:foregroundMark x1="43900" y1="90824" x2="43900" y2="90824"/>
                          </a14:backgroundRemoval>
                        </a14:imgEffect>
                      </a14:imgLayer>
                    </a14:imgProps>
                  </a:ext>
                </a:extLst>
              </a:blip>
              <a:stretch>
                <a:fillRect/>
              </a:stretch>
            </p:blipFill>
            <p:spPr>
              <a:xfrm>
                <a:off x="7640833" y="1699151"/>
                <a:ext cx="1658108" cy="704696"/>
              </a:xfrm>
              <a:prstGeom prst="rect">
                <a:avLst/>
              </a:prstGeom>
            </p:spPr>
          </p:pic>
        </p:grpSp>
        <p:sp>
          <p:nvSpPr>
            <p:cNvPr id="34" name="TextBox 110">
              <a:extLst>
                <a:ext uri="{FF2B5EF4-FFF2-40B4-BE49-F238E27FC236}">
                  <a16:creationId xmlns:a16="http://schemas.microsoft.com/office/drawing/2014/main" id="{E28871EC-2837-418E-A506-8CA0A0E1211E}"/>
                </a:ext>
              </a:extLst>
            </p:cNvPr>
            <p:cNvSpPr txBox="1"/>
            <p:nvPr/>
          </p:nvSpPr>
          <p:spPr>
            <a:xfrm>
              <a:off x="7903335" y="2984633"/>
              <a:ext cx="1279876" cy="738664"/>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Schedule Tour</a:t>
              </a:r>
            </a:p>
            <a:p>
              <a:pPr algn="ctr"/>
              <a:r>
                <a:rPr lang="en-US" b="1" dirty="0">
                  <a:solidFill>
                    <a:schemeClr val="tx1">
                      <a:lumMod val="50000"/>
                    </a:schemeClr>
                  </a:solidFill>
                </a:rPr>
                <a:t>Microservice</a:t>
              </a:r>
              <a:endParaRPr lang="en-IN" b="1" dirty="0">
                <a:solidFill>
                  <a:schemeClr val="tx1">
                    <a:lumMod val="50000"/>
                  </a:schemeClr>
                </a:solidFill>
              </a:endParaRPr>
            </a:p>
          </p:txBody>
        </p:sp>
      </p:grpSp>
      <p:grpSp>
        <p:nvGrpSpPr>
          <p:cNvPr id="16" name="Group 15">
            <a:extLst>
              <a:ext uri="{FF2B5EF4-FFF2-40B4-BE49-F238E27FC236}">
                <a16:creationId xmlns:a16="http://schemas.microsoft.com/office/drawing/2014/main" id="{48B24764-72B7-4222-8CC1-FA39D147AF35}"/>
              </a:ext>
            </a:extLst>
          </p:cNvPr>
          <p:cNvGrpSpPr/>
          <p:nvPr/>
        </p:nvGrpSpPr>
        <p:grpSpPr>
          <a:xfrm>
            <a:off x="1392639" y="2231242"/>
            <a:ext cx="1275814" cy="1017235"/>
            <a:chOff x="1666788" y="1643861"/>
            <a:chExt cx="1286282" cy="927889"/>
          </a:xfrm>
        </p:grpSpPr>
        <p:sp>
          <p:nvSpPr>
            <p:cNvPr id="28" name="Rectangle: Rounded Corners 27">
              <a:extLst>
                <a:ext uri="{FF2B5EF4-FFF2-40B4-BE49-F238E27FC236}">
                  <a16:creationId xmlns:a16="http://schemas.microsoft.com/office/drawing/2014/main" id="{7CBBDE3F-811D-46BB-90B3-0F2E22D1F476}"/>
                </a:ext>
              </a:extLst>
            </p:cNvPr>
            <p:cNvSpPr/>
            <p:nvPr/>
          </p:nvSpPr>
          <p:spPr>
            <a:xfrm>
              <a:off x="1681037" y="1643861"/>
              <a:ext cx="1205907" cy="927889"/>
            </a:xfrm>
            <a:prstGeom prst="round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pic>
          <p:nvPicPr>
            <p:cNvPr id="29" name="Picture 28">
              <a:extLst>
                <a:ext uri="{FF2B5EF4-FFF2-40B4-BE49-F238E27FC236}">
                  <a16:creationId xmlns:a16="http://schemas.microsoft.com/office/drawing/2014/main" id="{B3934318-1599-4396-8438-184BE700D47B}"/>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8667" b="91667" l="10000" r="90000">
                          <a14:foregroundMark x1="51196" y1="8667" x2="51196" y2="8667"/>
                          <a14:foregroundMark x1="41304" y1="91667" x2="41304" y2="91667"/>
                        </a14:backgroundRemoval>
                      </a14:imgEffect>
                    </a14:imgLayer>
                  </a14:imgProps>
                </a:ext>
              </a:extLst>
            </a:blip>
            <a:stretch>
              <a:fillRect/>
            </a:stretch>
          </p:blipFill>
          <p:spPr>
            <a:xfrm>
              <a:off x="1857186" y="1677035"/>
              <a:ext cx="832153" cy="542708"/>
            </a:xfrm>
            <a:prstGeom prst="rect">
              <a:avLst/>
            </a:prstGeom>
          </p:spPr>
        </p:pic>
        <p:sp>
          <p:nvSpPr>
            <p:cNvPr id="30" name="TextBox 116">
              <a:extLst>
                <a:ext uri="{FF2B5EF4-FFF2-40B4-BE49-F238E27FC236}">
                  <a16:creationId xmlns:a16="http://schemas.microsoft.com/office/drawing/2014/main" id="{0A578CF7-4CEC-4DB7-87CB-32AD2A08454B}"/>
                </a:ext>
              </a:extLst>
            </p:cNvPr>
            <p:cNvSpPr txBox="1"/>
            <p:nvPr/>
          </p:nvSpPr>
          <p:spPr>
            <a:xfrm>
              <a:off x="1666788" y="2168821"/>
              <a:ext cx="1286282"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tx1">
                      <a:lumMod val="50000"/>
                    </a:schemeClr>
                  </a:solidFill>
                </a:rPr>
                <a:t>API Gateway</a:t>
              </a:r>
              <a:endParaRPr lang="en-IN" b="1" dirty="0">
                <a:solidFill>
                  <a:schemeClr val="tx1">
                    <a:lumMod val="50000"/>
                  </a:schemeClr>
                </a:solidFill>
              </a:endParaRPr>
            </a:p>
          </p:txBody>
        </p:sp>
      </p:grpSp>
      <p:grpSp>
        <p:nvGrpSpPr>
          <p:cNvPr id="81" name="Group 80">
            <a:extLst>
              <a:ext uri="{FF2B5EF4-FFF2-40B4-BE49-F238E27FC236}">
                <a16:creationId xmlns:a16="http://schemas.microsoft.com/office/drawing/2014/main" id="{F73C1EF2-339D-461D-836F-8F9590FB8D49}"/>
              </a:ext>
            </a:extLst>
          </p:cNvPr>
          <p:cNvGrpSpPr/>
          <p:nvPr/>
        </p:nvGrpSpPr>
        <p:grpSpPr>
          <a:xfrm>
            <a:off x="2811410" y="2479611"/>
            <a:ext cx="4865951" cy="520498"/>
            <a:chOff x="3289646" y="2779289"/>
            <a:chExt cx="4380031" cy="520498"/>
          </a:xfrm>
        </p:grpSpPr>
        <p:grpSp>
          <p:nvGrpSpPr>
            <p:cNvPr id="15" name="Group 14">
              <a:extLst>
                <a:ext uri="{FF2B5EF4-FFF2-40B4-BE49-F238E27FC236}">
                  <a16:creationId xmlns:a16="http://schemas.microsoft.com/office/drawing/2014/main" id="{CD43FFBC-F1D5-4CC1-A2C4-12414C59D5F9}"/>
                </a:ext>
              </a:extLst>
            </p:cNvPr>
            <p:cNvGrpSpPr/>
            <p:nvPr/>
          </p:nvGrpSpPr>
          <p:grpSpPr>
            <a:xfrm>
              <a:off x="3289646" y="2852526"/>
              <a:ext cx="4380031" cy="374616"/>
              <a:chOff x="3312839" y="2718096"/>
              <a:chExt cx="4490604" cy="624395"/>
            </a:xfrm>
            <a:solidFill>
              <a:schemeClr val="tx1">
                <a:lumMod val="20000"/>
                <a:lumOff val="80000"/>
              </a:schemeClr>
            </a:solidFill>
          </p:grpSpPr>
          <p:sp>
            <p:nvSpPr>
              <p:cNvPr id="31" name="Rectangle: Rounded Corners 30">
                <a:extLst>
                  <a:ext uri="{FF2B5EF4-FFF2-40B4-BE49-F238E27FC236}">
                    <a16:creationId xmlns:a16="http://schemas.microsoft.com/office/drawing/2014/main" id="{96053328-6BF2-414A-B49B-402CF4C71387}"/>
                  </a:ext>
                </a:extLst>
              </p:cNvPr>
              <p:cNvSpPr/>
              <p:nvPr/>
            </p:nvSpPr>
            <p:spPr>
              <a:xfrm>
                <a:off x="3312839" y="2718096"/>
                <a:ext cx="4490604" cy="623408"/>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dirty="0"/>
              </a:p>
            </p:txBody>
          </p:sp>
          <p:sp>
            <p:nvSpPr>
              <p:cNvPr id="32" name="TextBox 112">
                <a:extLst>
                  <a:ext uri="{FF2B5EF4-FFF2-40B4-BE49-F238E27FC236}">
                    <a16:creationId xmlns:a16="http://schemas.microsoft.com/office/drawing/2014/main" id="{9DC3A883-881B-41BC-9257-68827A691EE6}"/>
                  </a:ext>
                </a:extLst>
              </p:cNvPr>
              <p:cNvSpPr txBox="1"/>
              <p:nvPr/>
            </p:nvSpPr>
            <p:spPr>
              <a:xfrm>
                <a:off x="4088503" y="2778203"/>
                <a:ext cx="3062483" cy="564288"/>
              </a:xfrm>
              <a:prstGeom prst="rect">
                <a:avLst/>
              </a:prstGeom>
              <a:grp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dirty="0">
                    <a:solidFill>
                      <a:schemeClr val="tx1">
                        <a:lumMod val="50000"/>
                      </a:schemeClr>
                    </a:solidFill>
                  </a:rPr>
                  <a:t>Eureka Service</a:t>
                </a:r>
                <a:endParaRPr lang="en-IN" sz="1600" b="1" dirty="0">
                  <a:solidFill>
                    <a:schemeClr val="tx1">
                      <a:lumMod val="50000"/>
                    </a:schemeClr>
                  </a:solidFill>
                </a:endParaRPr>
              </a:p>
            </p:txBody>
          </p:sp>
        </p:grpSp>
        <p:pic>
          <p:nvPicPr>
            <p:cNvPr id="25" name="Picture 24">
              <a:extLst>
                <a:ext uri="{FF2B5EF4-FFF2-40B4-BE49-F238E27FC236}">
                  <a16:creationId xmlns:a16="http://schemas.microsoft.com/office/drawing/2014/main" id="{2CAD514A-D4EF-4670-8817-3B646B65D640}"/>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10000" b="90000" l="9000" r="91500">
                          <a14:foregroundMark x1="9000" y1="55500" x2="9000" y2="55500"/>
                          <a14:foregroundMark x1="91500" y1="62250" x2="91500" y2="62250"/>
                        </a14:backgroundRemoval>
                      </a14:imgEffect>
                    </a14:imgLayer>
                  </a14:imgProps>
                </a:ext>
              </a:extLst>
            </a:blip>
            <a:stretch>
              <a:fillRect/>
            </a:stretch>
          </p:blipFill>
          <p:spPr>
            <a:xfrm>
              <a:off x="4184509" y="2779289"/>
              <a:ext cx="520498" cy="520498"/>
            </a:xfrm>
            <a:prstGeom prst="rect">
              <a:avLst/>
            </a:prstGeom>
          </p:spPr>
        </p:pic>
      </p:grpSp>
      <p:cxnSp>
        <p:nvCxnSpPr>
          <p:cNvPr id="19" name="Straight Arrow Connector 18">
            <a:extLst>
              <a:ext uri="{FF2B5EF4-FFF2-40B4-BE49-F238E27FC236}">
                <a16:creationId xmlns:a16="http://schemas.microsoft.com/office/drawing/2014/main" id="{6D36A70E-6391-4F94-994E-1E083EAC6782}"/>
              </a:ext>
            </a:extLst>
          </p:cNvPr>
          <p:cNvCxnSpPr>
            <a:cxnSpLocks/>
          </p:cNvCxnSpPr>
          <p:nvPr/>
        </p:nvCxnSpPr>
        <p:spPr>
          <a:xfrm flipH="1">
            <a:off x="1096705" y="2814054"/>
            <a:ext cx="288842" cy="123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AA35376-59B0-4842-837F-5B6BDB53835E}"/>
              </a:ext>
            </a:extLst>
          </p:cNvPr>
          <p:cNvGrpSpPr/>
          <p:nvPr/>
        </p:nvGrpSpPr>
        <p:grpSpPr>
          <a:xfrm>
            <a:off x="111001" y="1859745"/>
            <a:ext cx="986117" cy="1775512"/>
            <a:chOff x="195778" y="1981980"/>
            <a:chExt cx="986117" cy="1775512"/>
          </a:xfrm>
        </p:grpSpPr>
        <p:sp>
          <p:nvSpPr>
            <p:cNvPr id="21" name="Rectangle: Rounded Corners 20">
              <a:extLst>
                <a:ext uri="{FF2B5EF4-FFF2-40B4-BE49-F238E27FC236}">
                  <a16:creationId xmlns:a16="http://schemas.microsoft.com/office/drawing/2014/main" id="{0D6576A2-CFBB-40E7-865B-48ACA032127A}"/>
                </a:ext>
              </a:extLst>
            </p:cNvPr>
            <p:cNvSpPr/>
            <p:nvPr/>
          </p:nvSpPr>
          <p:spPr>
            <a:xfrm>
              <a:off x="195778" y="1981980"/>
              <a:ext cx="986117" cy="177551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2" name="TextBox 201">
              <a:extLst>
                <a:ext uri="{FF2B5EF4-FFF2-40B4-BE49-F238E27FC236}">
                  <a16:creationId xmlns:a16="http://schemas.microsoft.com/office/drawing/2014/main" id="{67D19FE1-56F7-46D4-87F7-E5FB11BCE5EB}"/>
                </a:ext>
              </a:extLst>
            </p:cNvPr>
            <p:cNvSpPr txBox="1"/>
            <p:nvPr/>
          </p:nvSpPr>
          <p:spPr>
            <a:xfrm rot="16200000">
              <a:off x="150409" y="2638904"/>
              <a:ext cx="1428064" cy="461665"/>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dirty="0">
                  <a:solidFill>
                    <a:schemeClr val="tx1">
                      <a:lumMod val="50000"/>
                    </a:schemeClr>
                  </a:solidFill>
                </a:rPr>
                <a:t>Angular</a:t>
              </a:r>
              <a:endParaRPr lang="en-IN" sz="2400" b="1" dirty="0">
                <a:solidFill>
                  <a:schemeClr val="tx1">
                    <a:lumMod val="50000"/>
                  </a:schemeClr>
                </a:solidFill>
              </a:endParaRPr>
            </a:p>
          </p:txBody>
        </p:sp>
        <p:pic>
          <p:nvPicPr>
            <p:cNvPr id="23" name="Picture 22">
              <a:extLst>
                <a:ext uri="{FF2B5EF4-FFF2-40B4-BE49-F238E27FC236}">
                  <a16:creationId xmlns:a16="http://schemas.microsoft.com/office/drawing/2014/main" id="{87F64EA2-17D9-461E-8E23-E79D151F7666}"/>
                </a:ext>
              </a:extLst>
            </p:cNvPr>
            <p:cNvPicPr>
              <a:picLocks noChangeAspect="1"/>
            </p:cNvPicPr>
            <p:nvPr/>
          </p:nvPicPr>
          <p:blipFill>
            <a:blip r:embed="rId30"/>
            <a:stretch>
              <a:fillRect/>
            </a:stretch>
          </p:blipFill>
          <p:spPr>
            <a:xfrm rot="15987816">
              <a:off x="206327" y="2556378"/>
              <a:ext cx="607632" cy="607632"/>
            </a:xfrm>
            <a:prstGeom prst="rect">
              <a:avLst/>
            </a:prstGeom>
          </p:spPr>
        </p:pic>
      </p:grpSp>
      <p:sp>
        <p:nvSpPr>
          <p:cNvPr id="80" name="Rectangle: Rounded Corners 79">
            <a:extLst>
              <a:ext uri="{FF2B5EF4-FFF2-40B4-BE49-F238E27FC236}">
                <a16:creationId xmlns:a16="http://schemas.microsoft.com/office/drawing/2014/main" id="{D3364722-83BC-4ABB-9BC2-FCDAD0F8E8FA}"/>
              </a:ext>
            </a:extLst>
          </p:cNvPr>
          <p:cNvSpPr/>
          <p:nvPr/>
        </p:nvSpPr>
        <p:spPr>
          <a:xfrm>
            <a:off x="2996715" y="1977483"/>
            <a:ext cx="1481104" cy="2945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20000"/>
                    <a:lumOff val="80000"/>
                  </a:schemeClr>
                </a:solidFill>
              </a:rPr>
              <a:t>Feign Client</a:t>
            </a:r>
            <a:endParaRPr lang="en-IN" sz="1600" b="1" dirty="0">
              <a:solidFill>
                <a:schemeClr val="tx1">
                  <a:lumMod val="20000"/>
                  <a:lumOff val="80000"/>
                </a:schemeClr>
              </a:solidFill>
            </a:endParaRPr>
          </a:p>
        </p:txBody>
      </p:sp>
      <p:cxnSp>
        <p:nvCxnSpPr>
          <p:cNvPr id="83" name="Straight Arrow Connector 82">
            <a:extLst>
              <a:ext uri="{FF2B5EF4-FFF2-40B4-BE49-F238E27FC236}">
                <a16:creationId xmlns:a16="http://schemas.microsoft.com/office/drawing/2014/main" id="{1E01D2B6-FD4A-4FD4-97D2-E6E557A463B1}"/>
              </a:ext>
            </a:extLst>
          </p:cNvPr>
          <p:cNvCxnSpPr>
            <a:cxnSpLocks/>
            <a:stCxn id="80" idx="2"/>
          </p:cNvCxnSpPr>
          <p:nvPr/>
        </p:nvCxnSpPr>
        <p:spPr>
          <a:xfrm>
            <a:off x="3737267" y="2272073"/>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F6141CA1-83FD-4DC2-8A28-918A809614E3}"/>
              </a:ext>
            </a:extLst>
          </p:cNvPr>
          <p:cNvCxnSpPr>
            <a:cxnSpLocks/>
          </p:cNvCxnSpPr>
          <p:nvPr/>
        </p:nvCxnSpPr>
        <p:spPr>
          <a:xfrm>
            <a:off x="5650663" y="2295111"/>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7746415-1626-48C2-9D20-DE6F65598B4A}"/>
              </a:ext>
            </a:extLst>
          </p:cNvPr>
          <p:cNvCxnSpPr>
            <a:cxnSpLocks/>
          </p:cNvCxnSpPr>
          <p:nvPr/>
        </p:nvCxnSpPr>
        <p:spPr>
          <a:xfrm>
            <a:off x="7002458" y="2301277"/>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92B17EE8-A34B-4D3F-86F9-B3E03BCE9616}"/>
              </a:ext>
            </a:extLst>
          </p:cNvPr>
          <p:cNvCxnSpPr>
            <a:cxnSpLocks/>
          </p:cNvCxnSpPr>
          <p:nvPr/>
        </p:nvCxnSpPr>
        <p:spPr>
          <a:xfrm>
            <a:off x="3569182" y="2939340"/>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B758D12-FFC3-44A5-A4FC-B1D620499D9A}"/>
              </a:ext>
            </a:extLst>
          </p:cNvPr>
          <p:cNvCxnSpPr>
            <a:cxnSpLocks/>
          </p:cNvCxnSpPr>
          <p:nvPr/>
        </p:nvCxnSpPr>
        <p:spPr>
          <a:xfrm>
            <a:off x="4734827" y="2906162"/>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B6FA62F-6063-4F9E-B1FB-D894C18FE57C}"/>
              </a:ext>
            </a:extLst>
          </p:cNvPr>
          <p:cNvCxnSpPr>
            <a:cxnSpLocks/>
          </p:cNvCxnSpPr>
          <p:nvPr/>
        </p:nvCxnSpPr>
        <p:spPr>
          <a:xfrm>
            <a:off x="5841787" y="2924146"/>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789EF40-39C9-49F9-9C1A-23D6D6F33447}"/>
              </a:ext>
            </a:extLst>
          </p:cNvPr>
          <p:cNvCxnSpPr>
            <a:cxnSpLocks/>
          </p:cNvCxnSpPr>
          <p:nvPr/>
        </p:nvCxnSpPr>
        <p:spPr>
          <a:xfrm>
            <a:off x="6937936" y="2924145"/>
            <a:ext cx="10811" cy="2807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E9F1134-2573-4760-8004-E7D5174F1035}"/>
              </a:ext>
            </a:extLst>
          </p:cNvPr>
          <p:cNvCxnSpPr>
            <a:cxnSpLocks/>
            <a:stCxn id="31" idx="3"/>
          </p:cNvCxnSpPr>
          <p:nvPr/>
        </p:nvCxnSpPr>
        <p:spPr>
          <a:xfrm flipV="1">
            <a:off x="7677361" y="2725135"/>
            <a:ext cx="306782" cy="14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6774B6-D689-4EA9-AE42-EBE8DAF650B6}"/>
              </a:ext>
            </a:extLst>
          </p:cNvPr>
          <p:cNvCxnSpPr>
            <a:cxnSpLocks/>
          </p:cNvCxnSpPr>
          <p:nvPr/>
        </p:nvCxnSpPr>
        <p:spPr>
          <a:xfrm flipH="1">
            <a:off x="2548928" y="2752011"/>
            <a:ext cx="288842" cy="123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91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usehold Renovation Newsletter by Slidesgo">
  <a:themeElements>
    <a:clrScheme name="Simple Light">
      <a:dk1>
        <a:srgbClr val="7575EA"/>
      </a:dk1>
      <a:lt1>
        <a:srgbClr val="F1F1F8"/>
      </a:lt1>
      <a:dk2>
        <a:srgbClr val="383838"/>
      </a:dk2>
      <a:lt2>
        <a:srgbClr val="5B5BEC"/>
      </a:lt2>
      <a:accent1>
        <a:srgbClr val="3D3781"/>
      </a:accent1>
      <a:accent2>
        <a:srgbClr val="FFC140"/>
      </a:accent2>
      <a:accent3>
        <a:srgbClr val="C1E4A7"/>
      </a:accent3>
      <a:accent4>
        <a:srgbClr val="D8D8F0"/>
      </a:accent4>
      <a:accent5>
        <a:srgbClr val="D2937F"/>
      </a:accent5>
      <a:accent6>
        <a:srgbClr val="302A6D"/>
      </a:accent6>
      <a:hlink>
        <a:srgbClr val="3D378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2805</TotalTime>
  <Words>593</Words>
  <Application>Microsoft Office PowerPoint</Application>
  <PresentationFormat>On-screen Show (16:9)</PresentationFormat>
  <Paragraphs>185</Paragraphs>
  <Slides>26</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Dela Gothic One</vt:lpstr>
      <vt:lpstr>Arial</vt:lpstr>
      <vt:lpstr>Encode Sans</vt:lpstr>
      <vt:lpstr>Arial Rounded MT Bold</vt:lpstr>
      <vt:lpstr>Nunito Light</vt:lpstr>
      <vt:lpstr>Wingdings</vt:lpstr>
      <vt:lpstr>Bebas Neue</vt:lpstr>
      <vt:lpstr>Roboto Condensed Light</vt:lpstr>
      <vt:lpstr>Household Renovation Newsletter by Slidesgo</vt:lpstr>
      <vt:lpstr>Earnest Builders</vt:lpstr>
      <vt:lpstr>PowerPoint Presentation</vt:lpstr>
      <vt:lpstr>Team Members</vt:lpstr>
      <vt:lpstr>Challenges Faced Previously</vt:lpstr>
      <vt:lpstr>Solutions</vt:lpstr>
      <vt:lpstr>USER STORIES</vt:lpstr>
      <vt:lpstr>Architecture</vt:lpstr>
      <vt:lpstr>Microservices</vt:lpstr>
      <vt:lpstr>PowerPoint Presentation</vt:lpstr>
      <vt:lpstr>Quick Demo</vt:lpstr>
      <vt:lpstr>Database Selection</vt:lpstr>
      <vt:lpstr>MySQL</vt:lpstr>
      <vt:lpstr>Mongo DB</vt:lpstr>
      <vt:lpstr>RDS</vt:lpstr>
      <vt:lpstr>Dataflow Diagram</vt:lpstr>
      <vt:lpstr>PowerPoint Presentation</vt:lpstr>
      <vt:lpstr>Detailed Demo </vt:lpstr>
      <vt:lpstr>Detailed Demo</vt:lpstr>
      <vt:lpstr>Microservices Pattern</vt:lpstr>
      <vt:lpstr>Eureka Server</vt:lpstr>
      <vt:lpstr>API- Gateway</vt:lpstr>
      <vt:lpstr>PowerPoint Presentation</vt:lpstr>
      <vt:lpstr>Agile Methodology</vt:lpstr>
      <vt:lpstr>Revenue</vt:lpstr>
      <vt:lpstr>Product Backlog</vt:lpstr>
      <vt:lpstr>Technologies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Household Renovation Newsletter</dc:title>
  <cp:lastModifiedBy>Prasad Nijai (NCS)</cp:lastModifiedBy>
  <cp:revision>50</cp:revision>
  <dcterms:modified xsi:type="dcterms:W3CDTF">2023-07-04T09:33:11Z</dcterms:modified>
</cp:coreProperties>
</file>